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Oswald Medium"/>
      <p:regular r:id="rId19"/>
      <p:bold r:id="rId20"/>
    </p:embeddedFont>
    <p:embeddedFont>
      <p:font typeface="Bebas Neue"/>
      <p:regular r:id="rId21"/>
    </p:embeddedFont>
    <p:embeddedFont>
      <p:font typeface="Barlow Medium"/>
      <p:regular r:id="rId22"/>
      <p:bold r:id="rId23"/>
      <p:italic r:id="rId24"/>
      <p:boldItalic r:id="rId25"/>
    </p:embeddedFont>
    <p:embeddedFont>
      <p:font typeface="PT Sans"/>
      <p:regular r:id="rId26"/>
      <p:bold r:id="rId27"/>
      <p:italic r:id="rId28"/>
      <p:boldItalic r:id="rId29"/>
    </p:embeddedFont>
    <p:embeddedFont>
      <p:font typeface="Barlow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Medium-bold.fntdata"/><Relationship Id="rId22" Type="http://schemas.openxmlformats.org/officeDocument/2006/relationships/font" Target="fonts/BarlowMedium-regular.fntdata"/><Relationship Id="rId21" Type="http://schemas.openxmlformats.org/officeDocument/2006/relationships/font" Target="fonts/BebasNeue-regular.fntdata"/><Relationship Id="rId24" Type="http://schemas.openxmlformats.org/officeDocument/2006/relationships/font" Target="fonts/BarlowMedium-italic.fntdata"/><Relationship Id="rId23" Type="http://schemas.openxmlformats.org/officeDocument/2006/relationships/font" Target="fonts/Barlow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TSans-regular.fntdata"/><Relationship Id="rId25" Type="http://schemas.openxmlformats.org/officeDocument/2006/relationships/font" Target="fonts/BarlowMedium-boldItalic.fntdata"/><Relationship Id="rId28" Type="http://schemas.openxmlformats.org/officeDocument/2006/relationships/font" Target="fonts/PTSans-italic.fntdata"/><Relationship Id="rId27" Type="http://schemas.openxmlformats.org/officeDocument/2006/relationships/font" Target="fonts/PT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T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-bold.fntdata"/><Relationship Id="rId30" Type="http://schemas.openxmlformats.org/officeDocument/2006/relationships/font" Target="fonts/Barlow-regular.fntdata"/><Relationship Id="rId11" Type="http://schemas.openxmlformats.org/officeDocument/2006/relationships/slide" Target="slides/slide6.xml"/><Relationship Id="rId33" Type="http://schemas.openxmlformats.org/officeDocument/2006/relationships/font" Target="fonts/Barlow-boldItalic.fntdata"/><Relationship Id="rId10" Type="http://schemas.openxmlformats.org/officeDocument/2006/relationships/slide" Target="slides/slide5.xml"/><Relationship Id="rId32" Type="http://schemas.openxmlformats.org/officeDocument/2006/relationships/font" Target="fonts/Barlow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OswaldMedium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9f78d50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19f78d50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8fdf10323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28fdf10323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9c39328ad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29c39328ad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3a2c906110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3a2c906110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3a2c90611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3a2c90611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9f78d50c2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19f78d50c2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19f78d50c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19f78d50c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19f78d50c2_0_4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19f78d50c2_0_4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1a0f47a355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1a0f47a355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ffaabbce9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8ffaabbce9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8ffaabbce9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8ffaabbce9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8fdf10323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8fdf10323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9c39328ad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9c39328ad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25" y="1401138"/>
            <a:ext cx="4732500" cy="181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25" y="3251275"/>
            <a:ext cx="47325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1361129" y="1725725"/>
            <a:ext cx="6421800" cy="16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subTitle"/>
          </p:nvPr>
        </p:nvSpPr>
        <p:spPr>
          <a:xfrm>
            <a:off x="1361025" y="3331178"/>
            <a:ext cx="6421800" cy="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" name="Google Shape;59;p1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867119" y="2016933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2" type="subTitle"/>
          </p:nvPr>
        </p:nvSpPr>
        <p:spPr>
          <a:xfrm>
            <a:off x="3495006" y="2016933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3" type="subTitle"/>
          </p:nvPr>
        </p:nvSpPr>
        <p:spPr>
          <a:xfrm>
            <a:off x="867119" y="3723575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4" type="subTitle"/>
          </p:nvPr>
        </p:nvSpPr>
        <p:spPr>
          <a:xfrm>
            <a:off x="3495006" y="3723575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5" type="subTitle"/>
          </p:nvPr>
        </p:nvSpPr>
        <p:spPr>
          <a:xfrm>
            <a:off x="6122894" y="2016933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6" type="subTitle"/>
          </p:nvPr>
        </p:nvSpPr>
        <p:spPr>
          <a:xfrm>
            <a:off x="6122894" y="3723575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hasCustomPrompt="1" idx="7" type="title"/>
          </p:nvPr>
        </p:nvSpPr>
        <p:spPr>
          <a:xfrm>
            <a:off x="867106" y="1434325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/>
          <p:nvPr>
            <p:ph hasCustomPrompt="1" idx="8" type="title"/>
          </p:nvPr>
        </p:nvSpPr>
        <p:spPr>
          <a:xfrm>
            <a:off x="867106" y="3172650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/>
          <p:nvPr>
            <p:ph hasCustomPrompt="1" idx="9" type="title"/>
          </p:nvPr>
        </p:nvSpPr>
        <p:spPr>
          <a:xfrm>
            <a:off x="3494994" y="1434325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hasCustomPrompt="1" idx="13" type="title"/>
          </p:nvPr>
        </p:nvSpPr>
        <p:spPr>
          <a:xfrm>
            <a:off x="3494994" y="3172650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/>
          <p:nvPr>
            <p:ph hasCustomPrompt="1" idx="14" type="title"/>
          </p:nvPr>
        </p:nvSpPr>
        <p:spPr>
          <a:xfrm>
            <a:off x="6122881" y="1434325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hasCustomPrompt="1" idx="15" type="title"/>
          </p:nvPr>
        </p:nvSpPr>
        <p:spPr>
          <a:xfrm>
            <a:off x="6122881" y="3172650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idx="16" type="subTitle"/>
          </p:nvPr>
        </p:nvSpPr>
        <p:spPr>
          <a:xfrm>
            <a:off x="1356719" y="1328950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7" type="subTitle"/>
          </p:nvPr>
        </p:nvSpPr>
        <p:spPr>
          <a:xfrm>
            <a:off x="3984606" y="1328950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8" type="subTitle"/>
          </p:nvPr>
        </p:nvSpPr>
        <p:spPr>
          <a:xfrm>
            <a:off x="6612494" y="1328950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9" type="subTitle"/>
          </p:nvPr>
        </p:nvSpPr>
        <p:spPr>
          <a:xfrm>
            <a:off x="1356719" y="3036575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20" type="subTitle"/>
          </p:nvPr>
        </p:nvSpPr>
        <p:spPr>
          <a:xfrm>
            <a:off x="3984606" y="3036575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21" type="subTitle"/>
          </p:nvPr>
        </p:nvSpPr>
        <p:spPr>
          <a:xfrm>
            <a:off x="6612494" y="3036575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9" name="Google Shape;79;p13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" type="subTitle"/>
          </p:nvPr>
        </p:nvSpPr>
        <p:spPr>
          <a:xfrm>
            <a:off x="4832081" y="1941575"/>
            <a:ext cx="3254100" cy="18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2" type="subTitle"/>
          </p:nvPr>
        </p:nvSpPr>
        <p:spPr>
          <a:xfrm>
            <a:off x="1057900" y="1941575"/>
            <a:ext cx="3254100" cy="18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4923088" y="2779498"/>
            <a:ext cx="26400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2" type="subTitle"/>
          </p:nvPr>
        </p:nvSpPr>
        <p:spPr>
          <a:xfrm>
            <a:off x="1580912" y="2779498"/>
            <a:ext cx="26400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3" type="subTitle"/>
          </p:nvPr>
        </p:nvSpPr>
        <p:spPr>
          <a:xfrm>
            <a:off x="1580912" y="2324825"/>
            <a:ext cx="26400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4" type="subTitle"/>
          </p:nvPr>
        </p:nvSpPr>
        <p:spPr>
          <a:xfrm>
            <a:off x="4923088" y="2324825"/>
            <a:ext cx="26400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" type="subTitle"/>
          </p:nvPr>
        </p:nvSpPr>
        <p:spPr>
          <a:xfrm>
            <a:off x="3482550" y="27794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2" type="subTitle"/>
          </p:nvPr>
        </p:nvSpPr>
        <p:spPr>
          <a:xfrm>
            <a:off x="713250" y="27794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3" type="subTitle"/>
          </p:nvPr>
        </p:nvSpPr>
        <p:spPr>
          <a:xfrm>
            <a:off x="713250" y="23248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4" type="subTitle"/>
          </p:nvPr>
        </p:nvSpPr>
        <p:spPr>
          <a:xfrm>
            <a:off x="3482550" y="23248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5" type="subTitle"/>
          </p:nvPr>
        </p:nvSpPr>
        <p:spPr>
          <a:xfrm>
            <a:off x="6251850" y="27794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6" type="subTitle"/>
          </p:nvPr>
        </p:nvSpPr>
        <p:spPr>
          <a:xfrm>
            <a:off x="6251850" y="23248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TWO_COLUMNS_1_1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8338675" y="44502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" type="subTitle"/>
          </p:nvPr>
        </p:nvSpPr>
        <p:spPr>
          <a:xfrm>
            <a:off x="5764539" y="1981799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2" type="subTitle"/>
          </p:nvPr>
        </p:nvSpPr>
        <p:spPr>
          <a:xfrm>
            <a:off x="2056725" y="1981799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3" type="subTitle"/>
          </p:nvPr>
        </p:nvSpPr>
        <p:spPr>
          <a:xfrm>
            <a:off x="2056734" y="1527125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4" type="subTitle"/>
          </p:nvPr>
        </p:nvSpPr>
        <p:spPr>
          <a:xfrm>
            <a:off x="5764550" y="1527125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5" type="subTitle"/>
          </p:nvPr>
        </p:nvSpPr>
        <p:spPr>
          <a:xfrm>
            <a:off x="5764539" y="3398475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6" type="subTitle"/>
          </p:nvPr>
        </p:nvSpPr>
        <p:spPr>
          <a:xfrm>
            <a:off x="2056725" y="3398475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7" type="subTitle"/>
          </p:nvPr>
        </p:nvSpPr>
        <p:spPr>
          <a:xfrm>
            <a:off x="2056734" y="2943800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8" type="subTitle"/>
          </p:nvPr>
        </p:nvSpPr>
        <p:spPr>
          <a:xfrm>
            <a:off x="5764550" y="2943800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_AND_TWO_COLUMNS_1_1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" type="subTitle"/>
          </p:nvPr>
        </p:nvSpPr>
        <p:spPr>
          <a:xfrm>
            <a:off x="3482550" y="2134174"/>
            <a:ext cx="21789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2" type="subTitle"/>
          </p:nvPr>
        </p:nvSpPr>
        <p:spPr>
          <a:xfrm>
            <a:off x="713250" y="2134174"/>
            <a:ext cx="21789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3" type="subTitle"/>
          </p:nvPr>
        </p:nvSpPr>
        <p:spPr>
          <a:xfrm>
            <a:off x="713250" y="1859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4" type="subTitle"/>
          </p:nvPr>
        </p:nvSpPr>
        <p:spPr>
          <a:xfrm>
            <a:off x="3482550" y="1859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6" name="Google Shape;126;p18"/>
          <p:cNvSpPr txBox="1"/>
          <p:nvPr>
            <p:ph idx="5" type="subTitle"/>
          </p:nvPr>
        </p:nvSpPr>
        <p:spPr>
          <a:xfrm>
            <a:off x="6251850" y="2134174"/>
            <a:ext cx="21789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6" type="subTitle"/>
          </p:nvPr>
        </p:nvSpPr>
        <p:spPr>
          <a:xfrm>
            <a:off x="6251850" y="1859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8" name="Google Shape;128;p18"/>
          <p:cNvSpPr txBox="1"/>
          <p:nvPr>
            <p:ph idx="7" type="subTitle"/>
          </p:nvPr>
        </p:nvSpPr>
        <p:spPr>
          <a:xfrm>
            <a:off x="3482550" y="3856175"/>
            <a:ext cx="21789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8" type="subTitle"/>
          </p:nvPr>
        </p:nvSpPr>
        <p:spPr>
          <a:xfrm>
            <a:off x="713250" y="3856175"/>
            <a:ext cx="21789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9" type="subTitle"/>
          </p:nvPr>
        </p:nvSpPr>
        <p:spPr>
          <a:xfrm>
            <a:off x="713250" y="3581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1" name="Google Shape;131;p18"/>
          <p:cNvSpPr txBox="1"/>
          <p:nvPr>
            <p:ph idx="13" type="subTitle"/>
          </p:nvPr>
        </p:nvSpPr>
        <p:spPr>
          <a:xfrm>
            <a:off x="3482550" y="3581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14" type="subTitle"/>
          </p:nvPr>
        </p:nvSpPr>
        <p:spPr>
          <a:xfrm>
            <a:off x="6251850" y="3856175"/>
            <a:ext cx="21789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15" type="subTitle"/>
          </p:nvPr>
        </p:nvSpPr>
        <p:spPr>
          <a:xfrm>
            <a:off x="6251850" y="3581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TITLE_AND_TWO_COLUMNS_1_1_1_1_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 txBox="1"/>
          <p:nvPr>
            <p:ph hasCustomPrompt="1" type="title"/>
          </p:nvPr>
        </p:nvSpPr>
        <p:spPr>
          <a:xfrm>
            <a:off x="2223600" y="641112"/>
            <a:ext cx="4696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9"/>
          <p:cNvSpPr txBox="1"/>
          <p:nvPr>
            <p:ph idx="1" type="subTitle"/>
          </p:nvPr>
        </p:nvSpPr>
        <p:spPr>
          <a:xfrm>
            <a:off x="2223600" y="1319926"/>
            <a:ext cx="46968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hasCustomPrompt="1" idx="2" type="title"/>
          </p:nvPr>
        </p:nvSpPr>
        <p:spPr>
          <a:xfrm>
            <a:off x="2223600" y="2053018"/>
            <a:ext cx="4696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9"/>
          <p:cNvSpPr txBox="1"/>
          <p:nvPr>
            <p:ph idx="3" type="subTitle"/>
          </p:nvPr>
        </p:nvSpPr>
        <p:spPr>
          <a:xfrm>
            <a:off x="2223600" y="2731835"/>
            <a:ext cx="46968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2" name="Google Shape;142;p19"/>
          <p:cNvSpPr txBox="1"/>
          <p:nvPr>
            <p:ph hasCustomPrompt="1" idx="4" type="title"/>
          </p:nvPr>
        </p:nvSpPr>
        <p:spPr>
          <a:xfrm>
            <a:off x="2223600" y="3464924"/>
            <a:ext cx="4696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9"/>
          <p:cNvSpPr txBox="1"/>
          <p:nvPr>
            <p:ph idx="5" type="subTitle"/>
          </p:nvPr>
        </p:nvSpPr>
        <p:spPr>
          <a:xfrm>
            <a:off x="2223600" y="4143744"/>
            <a:ext cx="46968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4" name="Google Shape;144;p19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_1_1_1_2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 txBox="1"/>
          <p:nvPr>
            <p:ph hasCustomPrompt="1" type="title"/>
          </p:nvPr>
        </p:nvSpPr>
        <p:spPr>
          <a:xfrm>
            <a:off x="817100" y="2582350"/>
            <a:ext cx="13989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/>
          <p:nvPr>
            <p:ph idx="1" type="subTitle"/>
          </p:nvPr>
        </p:nvSpPr>
        <p:spPr>
          <a:xfrm>
            <a:off x="2398800" y="251945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2" type="subTitle"/>
          </p:nvPr>
        </p:nvSpPr>
        <p:spPr>
          <a:xfrm>
            <a:off x="2398800" y="2170350"/>
            <a:ext cx="21732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hasCustomPrompt="1" idx="3" type="title"/>
          </p:nvPr>
        </p:nvSpPr>
        <p:spPr>
          <a:xfrm>
            <a:off x="4677250" y="2587100"/>
            <a:ext cx="1397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0"/>
          <p:cNvSpPr txBox="1"/>
          <p:nvPr>
            <p:ph idx="4" type="subTitle"/>
          </p:nvPr>
        </p:nvSpPr>
        <p:spPr>
          <a:xfrm>
            <a:off x="6257575" y="251945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53" name="Google Shape;153;p20"/>
          <p:cNvSpPr txBox="1"/>
          <p:nvPr>
            <p:ph idx="5" type="subTitle"/>
          </p:nvPr>
        </p:nvSpPr>
        <p:spPr>
          <a:xfrm>
            <a:off x="6257575" y="2170350"/>
            <a:ext cx="21732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4" name="Google Shape;154;p20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713225" y="2003375"/>
            <a:ext cx="3013500" cy="15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713225" y="860525"/>
            <a:ext cx="1652100" cy="91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13225" y="3589325"/>
            <a:ext cx="30135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TITLE_AND_TWO_COLUMNS_1_1_1_1_2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hasCustomPrompt="1" idx="2" type="title"/>
          </p:nvPr>
        </p:nvSpPr>
        <p:spPr>
          <a:xfrm>
            <a:off x="1155113" y="1712675"/>
            <a:ext cx="15969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21"/>
          <p:cNvSpPr txBox="1"/>
          <p:nvPr>
            <p:ph idx="1" type="subTitle"/>
          </p:nvPr>
        </p:nvSpPr>
        <p:spPr>
          <a:xfrm>
            <a:off x="713213" y="3242300"/>
            <a:ext cx="24807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1" name="Google Shape;161;p21"/>
          <p:cNvSpPr txBox="1"/>
          <p:nvPr>
            <p:ph idx="3" type="subTitle"/>
          </p:nvPr>
        </p:nvSpPr>
        <p:spPr>
          <a:xfrm>
            <a:off x="713213" y="2850250"/>
            <a:ext cx="24807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2" name="Google Shape;162;p21"/>
          <p:cNvSpPr txBox="1"/>
          <p:nvPr>
            <p:ph hasCustomPrompt="1" idx="4" type="title"/>
          </p:nvPr>
        </p:nvSpPr>
        <p:spPr>
          <a:xfrm>
            <a:off x="3774172" y="1712675"/>
            <a:ext cx="15954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1"/>
          <p:cNvSpPr txBox="1"/>
          <p:nvPr>
            <p:ph idx="5" type="subTitle"/>
          </p:nvPr>
        </p:nvSpPr>
        <p:spPr>
          <a:xfrm>
            <a:off x="3331631" y="3242300"/>
            <a:ext cx="24807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4" name="Google Shape;164;p21"/>
          <p:cNvSpPr txBox="1"/>
          <p:nvPr>
            <p:ph idx="6" type="subTitle"/>
          </p:nvPr>
        </p:nvSpPr>
        <p:spPr>
          <a:xfrm>
            <a:off x="3331631" y="2850250"/>
            <a:ext cx="24807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5" name="Google Shape;165;p21"/>
          <p:cNvSpPr txBox="1"/>
          <p:nvPr>
            <p:ph hasCustomPrompt="1" idx="7" type="title"/>
          </p:nvPr>
        </p:nvSpPr>
        <p:spPr>
          <a:xfrm>
            <a:off x="6392572" y="1712675"/>
            <a:ext cx="15954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21"/>
          <p:cNvSpPr txBox="1"/>
          <p:nvPr>
            <p:ph idx="8" type="subTitle"/>
          </p:nvPr>
        </p:nvSpPr>
        <p:spPr>
          <a:xfrm>
            <a:off x="5950031" y="3242300"/>
            <a:ext cx="24807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7" name="Google Shape;167;p21"/>
          <p:cNvSpPr txBox="1"/>
          <p:nvPr>
            <p:ph idx="9" type="subTitle"/>
          </p:nvPr>
        </p:nvSpPr>
        <p:spPr>
          <a:xfrm>
            <a:off x="5950031" y="2850250"/>
            <a:ext cx="24807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AND_TWO_COLUMNS_1_1_1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1739575" y="3100300"/>
            <a:ext cx="6691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2" name="Google Shape;172;p22"/>
          <p:cNvSpPr txBox="1"/>
          <p:nvPr>
            <p:ph idx="1" type="subTitle"/>
          </p:nvPr>
        </p:nvSpPr>
        <p:spPr>
          <a:xfrm>
            <a:off x="1739550" y="1126425"/>
            <a:ext cx="6691200" cy="18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TWO_COLUMNS_1_1_1_1_1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>
            <p:ph type="title"/>
          </p:nvPr>
        </p:nvSpPr>
        <p:spPr>
          <a:xfrm>
            <a:off x="1014825" y="1183300"/>
            <a:ext cx="35196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9" name="Google Shape;179;p23"/>
          <p:cNvSpPr txBox="1"/>
          <p:nvPr>
            <p:ph idx="1" type="subTitle"/>
          </p:nvPr>
        </p:nvSpPr>
        <p:spPr>
          <a:xfrm>
            <a:off x="1014825" y="3036800"/>
            <a:ext cx="351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TWO_COLUMNS_1_1_1_1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 txBox="1"/>
          <p:nvPr>
            <p:ph type="title"/>
          </p:nvPr>
        </p:nvSpPr>
        <p:spPr>
          <a:xfrm>
            <a:off x="972775" y="1741538"/>
            <a:ext cx="3519600" cy="73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4" name="Google Shape;184;p24"/>
          <p:cNvSpPr txBox="1"/>
          <p:nvPr>
            <p:ph idx="1" type="subTitle"/>
          </p:nvPr>
        </p:nvSpPr>
        <p:spPr>
          <a:xfrm>
            <a:off x="972775" y="2478563"/>
            <a:ext cx="351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TWO_COLUMNS_1_1_1_1_1_1_1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5"/>
          <p:cNvSpPr txBox="1"/>
          <p:nvPr>
            <p:ph type="title"/>
          </p:nvPr>
        </p:nvSpPr>
        <p:spPr>
          <a:xfrm>
            <a:off x="4113675" y="1741538"/>
            <a:ext cx="3519600" cy="73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0" name="Google Shape;190;p25"/>
          <p:cNvSpPr txBox="1"/>
          <p:nvPr>
            <p:ph idx="1" type="subTitle"/>
          </p:nvPr>
        </p:nvSpPr>
        <p:spPr>
          <a:xfrm>
            <a:off x="4113675" y="2478563"/>
            <a:ext cx="351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AND_TWO_COLUMNS_1_1_1_1_1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6"/>
          <p:cNvSpPr txBox="1"/>
          <p:nvPr>
            <p:ph type="title"/>
          </p:nvPr>
        </p:nvSpPr>
        <p:spPr>
          <a:xfrm>
            <a:off x="713263" y="677525"/>
            <a:ext cx="44481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4" name="Google Shape;194;p26"/>
          <p:cNvSpPr txBox="1"/>
          <p:nvPr>
            <p:ph idx="1" type="subTitle"/>
          </p:nvPr>
        </p:nvSpPr>
        <p:spPr>
          <a:xfrm>
            <a:off x="713225" y="1841450"/>
            <a:ext cx="44481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6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 sz="1200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AND_TWO_COLUMNS_1_1_1_1_1_1_1_1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AND_TWO_COLUMNS_1_1_1_1_1_1_1_1_1_1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AND_TWO_COLUMNS_1_1_1_1_1_1_1_1_1_1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/>
          <p:nvPr/>
        </p:nvSpPr>
        <p:spPr>
          <a:xfrm>
            <a:off x="993150" y="3854300"/>
            <a:ext cx="527700" cy="5277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535581" y="4280656"/>
            <a:ext cx="304200" cy="30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7782800" y="737450"/>
            <a:ext cx="527700" cy="5277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/>
          <p:nvPr/>
        </p:nvSpPr>
        <p:spPr>
          <a:xfrm>
            <a:off x="8379706" y="530356"/>
            <a:ext cx="304200" cy="30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2420100" y="1471500"/>
            <a:ext cx="4303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9" name="Google Shape;209;p30"/>
          <p:cNvSpPr txBox="1"/>
          <p:nvPr>
            <p:ph idx="1" type="subTitle"/>
          </p:nvPr>
        </p:nvSpPr>
        <p:spPr>
          <a:xfrm>
            <a:off x="2420100" y="3041400"/>
            <a:ext cx="4303800" cy="6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13225" y="1191287"/>
            <a:ext cx="7717500" cy="3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1"/>
          <p:cNvSpPr txBox="1"/>
          <p:nvPr>
            <p:ph type="title"/>
          </p:nvPr>
        </p:nvSpPr>
        <p:spPr>
          <a:xfrm>
            <a:off x="713225" y="2003375"/>
            <a:ext cx="3013500" cy="15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5" name="Google Shape;215;p31"/>
          <p:cNvSpPr txBox="1"/>
          <p:nvPr>
            <p:ph hasCustomPrompt="1" idx="2" type="title"/>
          </p:nvPr>
        </p:nvSpPr>
        <p:spPr>
          <a:xfrm>
            <a:off x="713225" y="860525"/>
            <a:ext cx="1652100" cy="91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31"/>
          <p:cNvSpPr txBox="1"/>
          <p:nvPr>
            <p:ph idx="1" type="subTitle"/>
          </p:nvPr>
        </p:nvSpPr>
        <p:spPr>
          <a:xfrm>
            <a:off x="713225" y="3589325"/>
            <a:ext cx="30135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713225" y="113840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9" name="Google Shape;219;p32"/>
          <p:cNvSpPr txBox="1"/>
          <p:nvPr>
            <p:ph idx="1" type="subTitle"/>
          </p:nvPr>
        </p:nvSpPr>
        <p:spPr>
          <a:xfrm>
            <a:off x="731981" y="1953575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rlow Light"/>
              <a:buChar char="★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220" name="Google Shape;220;p32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/>
          <p:nvPr>
            <p:ph idx="2" type="pic"/>
          </p:nvPr>
        </p:nvSpPr>
        <p:spPr>
          <a:xfrm>
            <a:off x="4650" y="0"/>
            <a:ext cx="9144000" cy="515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1015950" y="3888650"/>
            <a:ext cx="7121400" cy="720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00"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hasCustomPrompt="1" type="title"/>
          </p:nvPr>
        </p:nvSpPr>
        <p:spPr>
          <a:xfrm>
            <a:off x="1361129" y="1725725"/>
            <a:ext cx="6421800" cy="16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8" name="Google Shape;228;p34"/>
          <p:cNvSpPr txBox="1"/>
          <p:nvPr>
            <p:ph idx="1" type="subTitle"/>
          </p:nvPr>
        </p:nvSpPr>
        <p:spPr>
          <a:xfrm>
            <a:off x="1361025" y="3331178"/>
            <a:ext cx="6421800" cy="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2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4" name="Google Shape;234;p35"/>
          <p:cNvSpPr txBox="1"/>
          <p:nvPr>
            <p:ph idx="1" type="subTitle"/>
          </p:nvPr>
        </p:nvSpPr>
        <p:spPr>
          <a:xfrm>
            <a:off x="5055284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5" name="Google Shape;235;p35"/>
          <p:cNvSpPr txBox="1"/>
          <p:nvPr>
            <p:ph idx="2" type="subTitle"/>
          </p:nvPr>
        </p:nvSpPr>
        <p:spPr>
          <a:xfrm>
            <a:off x="1583300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6" name="Google Shape;236;p35"/>
          <p:cNvSpPr txBox="1"/>
          <p:nvPr>
            <p:ph idx="3" type="subTitle"/>
          </p:nvPr>
        </p:nvSpPr>
        <p:spPr>
          <a:xfrm>
            <a:off x="50552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7" name="Google Shape;237;p35"/>
          <p:cNvSpPr txBox="1"/>
          <p:nvPr>
            <p:ph idx="4" type="subTitle"/>
          </p:nvPr>
        </p:nvSpPr>
        <p:spPr>
          <a:xfrm>
            <a:off x="15830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5055284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5"/>
          <p:cNvSpPr txBox="1"/>
          <p:nvPr>
            <p:ph idx="2" type="subTitle"/>
          </p:nvPr>
        </p:nvSpPr>
        <p:spPr>
          <a:xfrm>
            <a:off x="1583300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50552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15830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713225" y="113840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720231" y="1947700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rlow Light"/>
              <a:buChar char="★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1388100" y="1705825"/>
            <a:ext cx="6367800" cy="17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2420100" y="1471500"/>
            <a:ext cx="4303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420100" y="3041400"/>
            <a:ext cx="4303800" cy="6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>
            <p:ph idx="2" type="pic"/>
          </p:nvPr>
        </p:nvSpPr>
        <p:spPr>
          <a:xfrm>
            <a:off x="4650" y="0"/>
            <a:ext cx="9144000" cy="5152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1015950" y="3888650"/>
            <a:ext cx="7121400" cy="720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00"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F7MrnEJKLMMLbqTcXRbvAhJOtn5UkBK4/view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ctrTitle"/>
          </p:nvPr>
        </p:nvSpPr>
        <p:spPr>
          <a:xfrm>
            <a:off x="713225" y="1401138"/>
            <a:ext cx="4732500" cy="181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GeoKings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Design Review III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43" name="Google Shape;243;p36"/>
          <p:cNvSpPr txBox="1"/>
          <p:nvPr>
            <p:ph idx="1" type="subTitle"/>
          </p:nvPr>
        </p:nvSpPr>
        <p:spPr>
          <a:xfrm>
            <a:off x="894750" y="3251300"/>
            <a:ext cx="17976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Team Members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r>
              <a:rPr lang="en" sz="1200"/>
              <a:t>Andrew Usvat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Zack Bryant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John Cardeccia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Jackson Brittain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Alex Poole</a:t>
            </a:r>
            <a:endParaRPr sz="1200"/>
          </a:p>
        </p:txBody>
      </p:sp>
      <p:sp>
        <p:nvSpPr>
          <p:cNvPr id="244" name="Google Shape;244;p36"/>
          <p:cNvSpPr/>
          <p:nvPr/>
        </p:nvSpPr>
        <p:spPr>
          <a:xfrm>
            <a:off x="4884375" y="151907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6"/>
          <p:cNvSpPr/>
          <p:nvPr/>
        </p:nvSpPr>
        <p:spPr>
          <a:xfrm>
            <a:off x="5953675" y="419697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/>
          <p:nvPr/>
        </p:nvSpPr>
        <p:spPr>
          <a:xfrm>
            <a:off x="6362900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36"/>
          <p:cNvGrpSpPr/>
          <p:nvPr/>
        </p:nvGrpSpPr>
        <p:grpSpPr>
          <a:xfrm>
            <a:off x="5544864" y="1693360"/>
            <a:ext cx="2775255" cy="2448833"/>
            <a:chOff x="5544917" y="1001382"/>
            <a:chExt cx="3178622" cy="3140737"/>
          </a:xfrm>
        </p:grpSpPr>
        <p:grpSp>
          <p:nvGrpSpPr>
            <p:cNvPr id="248" name="Google Shape;248;p36"/>
            <p:cNvGrpSpPr/>
            <p:nvPr/>
          </p:nvGrpSpPr>
          <p:grpSpPr>
            <a:xfrm>
              <a:off x="5544917" y="1001382"/>
              <a:ext cx="3178622" cy="3140737"/>
              <a:chOff x="1081978" y="1734763"/>
              <a:chExt cx="3031879" cy="2995743"/>
            </a:xfrm>
          </p:grpSpPr>
          <p:sp>
            <p:nvSpPr>
              <p:cNvPr id="249" name="Google Shape;249;p36"/>
              <p:cNvSpPr/>
              <p:nvPr/>
            </p:nvSpPr>
            <p:spPr>
              <a:xfrm>
                <a:off x="2611136" y="3160356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36"/>
              <p:cNvSpPr/>
              <p:nvPr/>
            </p:nvSpPr>
            <p:spPr>
              <a:xfrm>
                <a:off x="2488337" y="3232638"/>
                <a:ext cx="274570" cy="339583"/>
              </a:xfrm>
              <a:custGeom>
                <a:rect b="b" l="l" r="r" t="t"/>
                <a:pathLst>
                  <a:path extrusionOk="0" h="6319" w="5109">
                    <a:moveTo>
                      <a:pt x="2196" y="0"/>
                    </a:moveTo>
                    <a:lnTo>
                      <a:pt x="0" y="1255"/>
                    </a:lnTo>
                    <a:lnTo>
                      <a:pt x="2913" y="6318"/>
                    </a:lnTo>
                    <a:lnTo>
                      <a:pt x="5109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6"/>
              <p:cNvSpPr/>
              <p:nvPr/>
            </p:nvSpPr>
            <p:spPr>
              <a:xfrm>
                <a:off x="2363120" y="3304866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0"/>
                    </a:moveTo>
                    <a:lnTo>
                      <a:pt x="0" y="1300"/>
                    </a:lnTo>
                    <a:lnTo>
                      <a:pt x="2913" y="6363"/>
                    </a:lnTo>
                    <a:lnTo>
                      <a:pt x="5153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6"/>
              <p:cNvSpPr/>
              <p:nvPr/>
            </p:nvSpPr>
            <p:spPr>
              <a:xfrm>
                <a:off x="2237902" y="3377094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0" y="1300"/>
                    </a:lnTo>
                    <a:lnTo>
                      <a:pt x="2958" y="6364"/>
                    </a:lnTo>
                    <a:lnTo>
                      <a:pt x="5153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36"/>
              <p:cNvSpPr/>
              <p:nvPr/>
            </p:nvSpPr>
            <p:spPr>
              <a:xfrm>
                <a:off x="2112631" y="3449323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36"/>
              <p:cNvSpPr/>
              <p:nvPr/>
            </p:nvSpPr>
            <p:spPr>
              <a:xfrm>
                <a:off x="2782141" y="3232638"/>
                <a:ext cx="84322" cy="110812"/>
              </a:xfrm>
              <a:custGeom>
                <a:rect b="b" l="l" r="r" t="t"/>
                <a:pathLst>
                  <a:path extrusionOk="0" h="2062" w="1569">
                    <a:moveTo>
                      <a:pt x="538" y="0"/>
                    </a:moveTo>
                    <a:lnTo>
                      <a:pt x="0" y="314"/>
                    </a:lnTo>
                    <a:lnTo>
                      <a:pt x="1031" y="2061"/>
                    </a:lnTo>
                    <a:lnTo>
                      <a:pt x="1568" y="1748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6"/>
              <p:cNvSpPr/>
              <p:nvPr/>
            </p:nvSpPr>
            <p:spPr>
              <a:xfrm>
                <a:off x="3006082" y="4463151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45"/>
                    </a:lnTo>
                    <a:lnTo>
                      <a:pt x="0" y="3317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6"/>
              <p:cNvSpPr/>
              <p:nvPr/>
            </p:nvSpPr>
            <p:spPr>
              <a:xfrm>
                <a:off x="2803799" y="4333097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1"/>
                    </a:moveTo>
                    <a:lnTo>
                      <a:pt x="0" y="225"/>
                    </a:lnTo>
                    <a:lnTo>
                      <a:pt x="2241" y="2152"/>
                    </a:lnTo>
                    <a:lnTo>
                      <a:pt x="4123" y="2600"/>
                    </a:lnTo>
                    <a:lnTo>
                      <a:pt x="4481" y="2421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36"/>
              <p:cNvSpPr/>
              <p:nvPr/>
            </p:nvSpPr>
            <p:spPr>
              <a:xfrm>
                <a:off x="2803799" y="4345189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4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36"/>
              <p:cNvSpPr/>
              <p:nvPr/>
            </p:nvSpPr>
            <p:spPr>
              <a:xfrm>
                <a:off x="3006082" y="4258450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90"/>
                    </a:lnTo>
                    <a:lnTo>
                      <a:pt x="0" y="3317"/>
                    </a:lnTo>
                    <a:lnTo>
                      <a:pt x="359" y="3810"/>
                    </a:lnTo>
                    <a:lnTo>
                      <a:pt x="717" y="3630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36"/>
              <p:cNvSpPr/>
              <p:nvPr/>
            </p:nvSpPr>
            <p:spPr>
              <a:xfrm>
                <a:off x="2803799" y="4130815"/>
                <a:ext cx="240874" cy="137359"/>
              </a:xfrm>
              <a:custGeom>
                <a:rect b="b" l="l" r="r" t="t"/>
                <a:pathLst>
                  <a:path extrusionOk="0" h="2556" w="4482">
                    <a:moveTo>
                      <a:pt x="314" y="1"/>
                    </a:moveTo>
                    <a:lnTo>
                      <a:pt x="0" y="180"/>
                    </a:lnTo>
                    <a:lnTo>
                      <a:pt x="2241" y="2107"/>
                    </a:lnTo>
                    <a:lnTo>
                      <a:pt x="4123" y="2555"/>
                    </a:lnTo>
                    <a:lnTo>
                      <a:pt x="4481" y="2376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36"/>
              <p:cNvSpPr/>
              <p:nvPr/>
            </p:nvSpPr>
            <p:spPr>
              <a:xfrm>
                <a:off x="2803799" y="4140488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36"/>
              <p:cNvSpPr/>
              <p:nvPr/>
            </p:nvSpPr>
            <p:spPr>
              <a:xfrm>
                <a:off x="3006082" y="4053804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36"/>
              <p:cNvSpPr/>
              <p:nvPr/>
            </p:nvSpPr>
            <p:spPr>
              <a:xfrm>
                <a:off x="2803799" y="3926168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36"/>
              <p:cNvSpPr/>
              <p:nvPr/>
            </p:nvSpPr>
            <p:spPr>
              <a:xfrm>
                <a:off x="2803799" y="3935788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36"/>
              <p:cNvSpPr/>
              <p:nvPr/>
            </p:nvSpPr>
            <p:spPr>
              <a:xfrm>
                <a:off x="3006082" y="3851522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36"/>
              <p:cNvSpPr/>
              <p:nvPr/>
            </p:nvSpPr>
            <p:spPr>
              <a:xfrm>
                <a:off x="2803799" y="3721468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224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42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36"/>
              <p:cNvSpPr/>
              <p:nvPr/>
            </p:nvSpPr>
            <p:spPr>
              <a:xfrm>
                <a:off x="2803799" y="3733506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36"/>
              <p:cNvSpPr/>
              <p:nvPr/>
            </p:nvSpPr>
            <p:spPr>
              <a:xfrm>
                <a:off x="3006082" y="3646822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36"/>
              <p:cNvSpPr/>
              <p:nvPr/>
            </p:nvSpPr>
            <p:spPr>
              <a:xfrm>
                <a:off x="2803799" y="3519186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80"/>
                    </a:lnTo>
                    <a:lnTo>
                      <a:pt x="2241" y="2106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36"/>
              <p:cNvSpPr/>
              <p:nvPr/>
            </p:nvSpPr>
            <p:spPr>
              <a:xfrm>
                <a:off x="2803799" y="3528806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36"/>
              <p:cNvSpPr/>
              <p:nvPr/>
            </p:nvSpPr>
            <p:spPr>
              <a:xfrm>
                <a:off x="2876028" y="3514349"/>
                <a:ext cx="93996" cy="101192"/>
              </a:xfrm>
              <a:custGeom>
                <a:rect b="b" l="l" r="r" t="t"/>
                <a:pathLst>
                  <a:path extrusionOk="0" h="1883" w="1749">
                    <a:moveTo>
                      <a:pt x="314" y="1"/>
                    </a:moveTo>
                    <a:lnTo>
                      <a:pt x="1" y="225"/>
                    </a:lnTo>
                    <a:lnTo>
                      <a:pt x="1435" y="1883"/>
                    </a:lnTo>
                    <a:lnTo>
                      <a:pt x="1748" y="1704"/>
                    </a:lnTo>
                    <a:lnTo>
                      <a:pt x="1748" y="852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9D9D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36"/>
              <p:cNvSpPr/>
              <p:nvPr/>
            </p:nvSpPr>
            <p:spPr>
              <a:xfrm>
                <a:off x="2876028" y="3526388"/>
                <a:ext cx="77120" cy="89155"/>
              </a:xfrm>
              <a:custGeom>
                <a:rect b="b" l="l" r="r" t="t"/>
                <a:pathLst>
                  <a:path extrusionOk="0" h="1659" w="1435">
                    <a:moveTo>
                      <a:pt x="1" y="1"/>
                    </a:moveTo>
                    <a:lnTo>
                      <a:pt x="1" y="852"/>
                    </a:lnTo>
                    <a:lnTo>
                      <a:pt x="1435" y="1659"/>
                    </a:lnTo>
                    <a:lnTo>
                      <a:pt x="1435" y="8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36"/>
              <p:cNvSpPr/>
              <p:nvPr/>
            </p:nvSpPr>
            <p:spPr>
              <a:xfrm>
                <a:off x="2497957" y="3225383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1"/>
                    </a:moveTo>
                    <a:lnTo>
                      <a:pt x="1" y="1300"/>
                    </a:lnTo>
                    <a:lnTo>
                      <a:pt x="2913" y="6364"/>
                    </a:lnTo>
                    <a:lnTo>
                      <a:pt x="5154" y="5064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36"/>
              <p:cNvSpPr/>
              <p:nvPr/>
            </p:nvSpPr>
            <p:spPr>
              <a:xfrm>
                <a:off x="2372739" y="3297611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0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36"/>
              <p:cNvSpPr/>
              <p:nvPr/>
            </p:nvSpPr>
            <p:spPr>
              <a:xfrm>
                <a:off x="2247522" y="3369893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0"/>
                    </a:moveTo>
                    <a:lnTo>
                      <a:pt x="0" y="1300"/>
                    </a:lnTo>
                    <a:lnTo>
                      <a:pt x="2958" y="6363"/>
                    </a:lnTo>
                    <a:lnTo>
                      <a:pt x="5153" y="5064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36"/>
              <p:cNvSpPr/>
              <p:nvPr/>
            </p:nvSpPr>
            <p:spPr>
              <a:xfrm>
                <a:off x="2124723" y="3444540"/>
                <a:ext cx="276989" cy="339583"/>
              </a:xfrm>
              <a:custGeom>
                <a:rect b="b" l="l" r="r" t="t"/>
                <a:pathLst>
                  <a:path extrusionOk="0" h="6319" w="5154">
                    <a:moveTo>
                      <a:pt x="2196" y="0"/>
                    </a:moveTo>
                    <a:lnTo>
                      <a:pt x="0" y="1255"/>
                    </a:lnTo>
                    <a:lnTo>
                      <a:pt x="2913" y="6318"/>
                    </a:lnTo>
                    <a:lnTo>
                      <a:pt x="5153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36"/>
              <p:cNvSpPr/>
              <p:nvPr/>
            </p:nvSpPr>
            <p:spPr>
              <a:xfrm>
                <a:off x="1999452" y="3514349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197" y="1"/>
                    </a:moveTo>
                    <a:lnTo>
                      <a:pt x="1" y="1300"/>
                    </a:lnTo>
                    <a:lnTo>
                      <a:pt x="2914" y="6364"/>
                    </a:lnTo>
                    <a:lnTo>
                      <a:pt x="5154" y="5064"/>
                    </a:lnTo>
                    <a:lnTo>
                      <a:pt x="2197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36"/>
              <p:cNvSpPr/>
              <p:nvPr/>
            </p:nvSpPr>
            <p:spPr>
              <a:xfrm>
                <a:off x="2668908" y="3300030"/>
                <a:ext cx="81957" cy="110812"/>
              </a:xfrm>
              <a:custGeom>
                <a:rect b="b" l="l" r="r" t="t"/>
                <a:pathLst>
                  <a:path extrusionOk="0" h="2062" w="1525">
                    <a:moveTo>
                      <a:pt x="539" y="1"/>
                    </a:moveTo>
                    <a:lnTo>
                      <a:pt x="1" y="314"/>
                    </a:lnTo>
                    <a:lnTo>
                      <a:pt x="1032" y="2062"/>
                    </a:lnTo>
                    <a:lnTo>
                      <a:pt x="1525" y="1748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36"/>
              <p:cNvSpPr/>
              <p:nvPr/>
            </p:nvSpPr>
            <p:spPr>
              <a:xfrm>
                <a:off x="1888691" y="2512613"/>
                <a:ext cx="28967" cy="267303"/>
              </a:xfrm>
              <a:custGeom>
                <a:rect b="b" l="l" r="r" t="t"/>
                <a:pathLst>
                  <a:path extrusionOk="0" h="4974" w="539">
                    <a:moveTo>
                      <a:pt x="538" y="0"/>
                    </a:moveTo>
                    <a:lnTo>
                      <a:pt x="1" y="90"/>
                    </a:lnTo>
                    <a:lnTo>
                      <a:pt x="225" y="4974"/>
                    </a:lnTo>
                    <a:lnTo>
                      <a:pt x="538" y="4795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36"/>
              <p:cNvSpPr/>
              <p:nvPr/>
            </p:nvSpPr>
            <p:spPr>
              <a:xfrm>
                <a:off x="1732196" y="2416255"/>
                <a:ext cx="185465" cy="108447"/>
              </a:xfrm>
              <a:custGeom>
                <a:rect b="b" l="l" r="r" t="t"/>
                <a:pathLst>
                  <a:path extrusionOk="0" h="2018" w="3451">
                    <a:moveTo>
                      <a:pt x="314" y="1"/>
                    </a:moveTo>
                    <a:lnTo>
                      <a:pt x="0" y="180"/>
                    </a:lnTo>
                    <a:lnTo>
                      <a:pt x="1568" y="1748"/>
                    </a:lnTo>
                    <a:lnTo>
                      <a:pt x="3137" y="2017"/>
                    </a:lnTo>
                    <a:lnTo>
                      <a:pt x="3450" y="1793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36"/>
              <p:cNvSpPr/>
              <p:nvPr/>
            </p:nvSpPr>
            <p:spPr>
              <a:xfrm>
                <a:off x="1732196" y="2425875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8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36"/>
              <p:cNvSpPr/>
              <p:nvPr/>
            </p:nvSpPr>
            <p:spPr>
              <a:xfrm>
                <a:off x="2064479" y="2616119"/>
                <a:ext cx="31386" cy="267356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83" y="4751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6"/>
              <p:cNvSpPr/>
              <p:nvPr/>
            </p:nvSpPr>
            <p:spPr>
              <a:xfrm>
                <a:off x="1907984" y="2517396"/>
                <a:ext cx="187884" cy="108447"/>
              </a:xfrm>
              <a:custGeom>
                <a:rect b="b" l="l" r="r" t="t"/>
                <a:pathLst>
                  <a:path extrusionOk="0" h="2018" w="3496">
                    <a:moveTo>
                      <a:pt x="359" y="1"/>
                    </a:moveTo>
                    <a:lnTo>
                      <a:pt x="0" y="225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95" y="1838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36"/>
              <p:cNvSpPr/>
              <p:nvPr/>
            </p:nvSpPr>
            <p:spPr>
              <a:xfrm>
                <a:off x="1907984" y="2529434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50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36"/>
              <p:cNvSpPr/>
              <p:nvPr/>
            </p:nvSpPr>
            <p:spPr>
              <a:xfrm>
                <a:off x="2240267" y="2717260"/>
                <a:ext cx="31386" cy="267356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83" y="4795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36"/>
              <p:cNvSpPr/>
              <p:nvPr/>
            </p:nvSpPr>
            <p:spPr>
              <a:xfrm>
                <a:off x="2086190" y="2620956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14" y="0"/>
                    </a:moveTo>
                    <a:lnTo>
                      <a:pt x="0" y="180"/>
                    </a:lnTo>
                    <a:lnTo>
                      <a:pt x="1524" y="1748"/>
                    </a:lnTo>
                    <a:lnTo>
                      <a:pt x="3092" y="1972"/>
                    </a:lnTo>
                    <a:lnTo>
                      <a:pt x="3450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2086190" y="2630575"/>
                <a:ext cx="166172" cy="354039"/>
              </a:xfrm>
              <a:custGeom>
                <a:rect b="b" l="l" r="r" t="t"/>
                <a:pathLst>
                  <a:path extrusionOk="0" h="6588" w="3092">
                    <a:moveTo>
                      <a:pt x="0" y="1"/>
                    </a:moveTo>
                    <a:lnTo>
                      <a:pt x="0" y="4795"/>
                    </a:lnTo>
                    <a:lnTo>
                      <a:pt x="3092" y="6588"/>
                    </a:lnTo>
                    <a:lnTo>
                      <a:pt x="3092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2418473" y="2818401"/>
                <a:ext cx="28967" cy="267356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6"/>
              <p:cNvSpPr/>
              <p:nvPr/>
            </p:nvSpPr>
            <p:spPr>
              <a:xfrm>
                <a:off x="2261978" y="2722097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14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6"/>
              <p:cNvSpPr/>
              <p:nvPr/>
            </p:nvSpPr>
            <p:spPr>
              <a:xfrm>
                <a:off x="2261978" y="2731716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36"/>
              <p:cNvSpPr/>
              <p:nvPr/>
            </p:nvSpPr>
            <p:spPr>
              <a:xfrm>
                <a:off x="2594261" y="2919542"/>
                <a:ext cx="28967" cy="267356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36"/>
              <p:cNvSpPr/>
              <p:nvPr/>
            </p:nvSpPr>
            <p:spPr>
              <a:xfrm>
                <a:off x="2437766" y="2823238"/>
                <a:ext cx="185465" cy="108394"/>
              </a:xfrm>
              <a:custGeom>
                <a:rect b="b" l="l" r="r" t="t"/>
                <a:pathLst>
                  <a:path extrusionOk="0" h="2017" w="3451">
                    <a:moveTo>
                      <a:pt x="359" y="0"/>
                    </a:moveTo>
                    <a:lnTo>
                      <a:pt x="0" y="224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36"/>
              <p:cNvSpPr/>
              <p:nvPr/>
            </p:nvSpPr>
            <p:spPr>
              <a:xfrm>
                <a:off x="2437766" y="2835276"/>
                <a:ext cx="168590" cy="351621"/>
              </a:xfrm>
              <a:custGeom>
                <a:rect b="b" l="l" r="r" t="t"/>
                <a:pathLst>
                  <a:path extrusionOk="0" h="6543" w="3137">
                    <a:moveTo>
                      <a:pt x="0" y="0"/>
                    </a:moveTo>
                    <a:lnTo>
                      <a:pt x="0" y="4750"/>
                    </a:lnTo>
                    <a:lnTo>
                      <a:pt x="3137" y="6543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36"/>
              <p:cNvSpPr/>
              <p:nvPr/>
            </p:nvSpPr>
            <p:spPr>
              <a:xfrm>
                <a:off x="2606300" y="3003862"/>
                <a:ext cx="57881" cy="122850"/>
              </a:xfrm>
              <a:custGeom>
                <a:rect b="b" l="l" r="r" t="t"/>
                <a:pathLst>
                  <a:path extrusionOk="0" h="2286" w="1077">
                    <a:moveTo>
                      <a:pt x="315" y="0"/>
                    </a:moveTo>
                    <a:lnTo>
                      <a:pt x="1" y="224"/>
                    </a:lnTo>
                    <a:lnTo>
                      <a:pt x="718" y="2285"/>
                    </a:lnTo>
                    <a:lnTo>
                      <a:pt x="1076" y="2106"/>
                    </a:lnTo>
                    <a:lnTo>
                      <a:pt x="1076" y="448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9D9D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6"/>
              <p:cNvSpPr/>
              <p:nvPr/>
            </p:nvSpPr>
            <p:spPr>
              <a:xfrm>
                <a:off x="2606300" y="3015900"/>
                <a:ext cx="38587" cy="110812"/>
              </a:xfrm>
              <a:custGeom>
                <a:rect b="b" l="l" r="r" t="t"/>
                <a:pathLst>
                  <a:path extrusionOk="0" h="2062" w="718">
                    <a:moveTo>
                      <a:pt x="1" y="0"/>
                    </a:moveTo>
                    <a:lnTo>
                      <a:pt x="1" y="1658"/>
                    </a:lnTo>
                    <a:lnTo>
                      <a:pt x="718" y="2061"/>
                    </a:lnTo>
                    <a:lnTo>
                      <a:pt x="718" y="4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6"/>
              <p:cNvSpPr/>
              <p:nvPr/>
            </p:nvSpPr>
            <p:spPr>
              <a:xfrm>
                <a:off x="2473881" y="3208508"/>
                <a:ext cx="804364" cy="681584"/>
              </a:xfrm>
              <a:custGeom>
                <a:rect b="b" l="l" r="r" t="t"/>
                <a:pathLst>
                  <a:path extrusionOk="0" h="12683" w="14967">
                    <a:moveTo>
                      <a:pt x="14967" y="1"/>
                    </a:moveTo>
                    <a:lnTo>
                      <a:pt x="0" y="6991"/>
                    </a:lnTo>
                    <a:lnTo>
                      <a:pt x="135" y="11651"/>
                    </a:lnTo>
                    <a:lnTo>
                      <a:pt x="1255" y="12682"/>
                    </a:lnTo>
                    <a:lnTo>
                      <a:pt x="14967" y="4796"/>
                    </a:lnTo>
                    <a:lnTo>
                      <a:pt x="149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36"/>
              <p:cNvSpPr/>
              <p:nvPr/>
            </p:nvSpPr>
            <p:spPr>
              <a:xfrm>
                <a:off x="2327005" y="2936417"/>
                <a:ext cx="951242" cy="698405"/>
              </a:xfrm>
              <a:custGeom>
                <a:rect b="b" l="l" r="r" t="t"/>
                <a:pathLst>
                  <a:path extrusionOk="0" h="12996" w="17700">
                    <a:moveTo>
                      <a:pt x="14787" y="0"/>
                    </a:moveTo>
                    <a:lnTo>
                      <a:pt x="1792" y="6408"/>
                    </a:lnTo>
                    <a:lnTo>
                      <a:pt x="0" y="7932"/>
                    </a:lnTo>
                    <a:lnTo>
                      <a:pt x="3988" y="12995"/>
                    </a:lnTo>
                    <a:lnTo>
                      <a:pt x="17700" y="5064"/>
                    </a:lnTo>
                    <a:lnTo>
                      <a:pt x="147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36"/>
              <p:cNvSpPr/>
              <p:nvPr/>
            </p:nvSpPr>
            <p:spPr>
              <a:xfrm>
                <a:off x="2664125" y="3201307"/>
                <a:ext cx="370931" cy="289014"/>
              </a:xfrm>
              <a:custGeom>
                <a:rect b="b" l="l" r="r" t="t"/>
                <a:pathLst>
                  <a:path extrusionOk="0" h="5378" w="6902">
                    <a:moveTo>
                      <a:pt x="5691" y="1"/>
                    </a:moveTo>
                    <a:lnTo>
                      <a:pt x="0" y="3272"/>
                    </a:lnTo>
                    <a:lnTo>
                      <a:pt x="1210" y="5378"/>
                    </a:lnTo>
                    <a:lnTo>
                      <a:pt x="6901" y="2107"/>
                    </a:lnTo>
                    <a:lnTo>
                      <a:pt x="56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36"/>
              <p:cNvSpPr/>
              <p:nvPr/>
            </p:nvSpPr>
            <p:spPr>
              <a:xfrm>
                <a:off x="2160837" y="2808781"/>
                <a:ext cx="960916" cy="553898"/>
              </a:xfrm>
              <a:custGeom>
                <a:rect b="b" l="l" r="r" t="t"/>
                <a:pathLst>
                  <a:path extrusionOk="0" h="10307" w="17880">
                    <a:moveTo>
                      <a:pt x="13757" y="1"/>
                    </a:moveTo>
                    <a:lnTo>
                      <a:pt x="0" y="7932"/>
                    </a:lnTo>
                    <a:lnTo>
                      <a:pt x="672" y="10217"/>
                    </a:lnTo>
                    <a:lnTo>
                      <a:pt x="4123" y="10307"/>
                    </a:lnTo>
                    <a:lnTo>
                      <a:pt x="17879" y="2375"/>
                    </a:lnTo>
                    <a:lnTo>
                      <a:pt x="137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36"/>
              <p:cNvSpPr/>
              <p:nvPr/>
            </p:nvSpPr>
            <p:spPr>
              <a:xfrm>
                <a:off x="2004288" y="3235003"/>
                <a:ext cx="537103" cy="746556"/>
              </a:xfrm>
              <a:custGeom>
                <a:rect b="b" l="l" r="r" t="t"/>
                <a:pathLst>
                  <a:path extrusionOk="0" h="13892" w="9994">
                    <a:moveTo>
                      <a:pt x="2913" y="1"/>
                    </a:moveTo>
                    <a:lnTo>
                      <a:pt x="1" y="1659"/>
                    </a:lnTo>
                    <a:lnTo>
                      <a:pt x="1" y="6453"/>
                    </a:lnTo>
                    <a:lnTo>
                      <a:pt x="2913" y="11517"/>
                    </a:lnTo>
                    <a:lnTo>
                      <a:pt x="7036" y="13892"/>
                    </a:lnTo>
                    <a:lnTo>
                      <a:pt x="9993" y="12189"/>
                    </a:lnTo>
                    <a:lnTo>
                      <a:pt x="9993" y="7439"/>
                    </a:lnTo>
                    <a:lnTo>
                      <a:pt x="7036" y="2376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36"/>
              <p:cNvSpPr/>
              <p:nvPr/>
            </p:nvSpPr>
            <p:spPr>
              <a:xfrm>
                <a:off x="2141544" y="1908132"/>
                <a:ext cx="599713" cy="968126"/>
              </a:xfrm>
              <a:custGeom>
                <a:rect b="b" l="l" r="r" t="t"/>
                <a:pathLst>
                  <a:path extrusionOk="0" h="18015" w="11159">
                    <a:moveTo>
                      <a:pt x="1345" y="1"/>
                    </a:moveTo>
                    <a:lnTo>
                      <a:pt x="1" y="763"/>
                    </a:lnTo>
                    <a:lnTo>
                      <a:pt x="9814" y="18014"/>
                    </a:lnTo>
                    <a:lnTo>
                      <a:pt x="11158" y="17208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36"/>
              <p:cNvSpPr/>
              <p:nvPr/>
            </p:nvSpPr>
            <p:spPr>
              <a:xfrm>
                <a:off x="2656870" y="2599298"/>
                <a:ext cx="137366" cy="214369"/>
              </a:xfrm>
              <a:custGeom>
                <a:rect b="b" l="l" r="r" t="t"/>
                <a:pathLst>
                  <a:path extrusionOk="0" h="3989" w="2556">
                    <a:moveTo>
                      <a:pt x="315" y="0"/>
                    </a:moveTo>
                    <a:lnTo>
                      <a:pt x="1" y="179"/>
                    </a:lnTo>
                    <a:lnTo>
                      <a:pt x="583" y="2465"/>
                    </a:lnTo>
                    <a:lnTo>
                      <a:pt x="2197" y="3988"/>
                    </a:lnTo>
                    <a:lnTo>
                      <a:pt x="2555" y="380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36"/>
              <p:cNvSpPr/>
              <p:nvPr/>
            </p:nvSpPr>
            <p:spPr>
              <a:xfrm>
                <a:off x="2497957" y="2608918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703"/>
                    </a:lnTo>
                    <a:lnTo>
                      <a:pt x="2241" y="5512"/>
                    </a:lnTo>
                    <a:lnTo>
                      <a:pt x="5154" y="3809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36"/>
              <p:cNvSpPr/>
              <p:nvPr/>
            </p:nvSpPr>
            <p:spPr>
              <a:xfrm>
                <a:off x="2531653" y="2382560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5" y="0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197" y="4033"/>
                    </a:lnTo>
                    <a:lnTo>
                      <a:pt x="2555" y="380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36"/>
              <p:cNvSpPr/>
              <p:nvPr/>
            </p:nvSpPr>
            <p:spPr>
              <a:xfrm>
                <a:off x="2375158" y="2392179"/>
                <a:ext cx="274570" cy="298633"/>
              </a:xfrm>
              <a:custGeom>
                <a:rect b="b" l="l" r="r" t="t"/>
                <a:pathLst>
                  <a:path extrusionOk="0" h="5557" w="5109">
                    <a:moveTo>
                      <a:pt x="2913" y="1"/>
                    </a:moveTo>
                    <a:lnTo>
                      <a:pt x="0" y="1703"/>
                    </a:lnTo>
                    <a:lnTo>
                      <a:pt x="2196" y="5557"/>
                    </a:lnTo>
                    <a:lnTo>
                      <a:pt x="5109" y="3854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36"/>
              <p:cNvSpPr/>
              <p:nvPr/>
            </p:nvSpPr>
            <p:spPr>
              <a:xfrm>
                <a:off x="2406435" y="2165821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0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196" y="4033"/>
                    </a:lnTo>
                    <a:lnTo>
                      <a:pt x="2555" y="385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36"/>
              <p:cNvSpPr/>
              <p:nvPr/>
            </p:nvSpPr>
            <p:spPr>
              <a:xfrm>
                <a:off x="2249940" y="2177859"/>
                <a:ext cx="274570" cy="296269"/>
              </a:xfrm>
              <a:custGeom>
                <a:rect b="b" l="l" r="r" t="t"/>
                <a:pathLst>
                  <a:path extrusionOk="0" h="5513" w="5109">
                    <a:moveTo>
                      <a:pt x="2913" y="1"/>
                    </a:moveTo>
                    <a:lnTo>
                      <a:pt x="0" y="1658"/>
                    </a:lnTo>
                    <a:lnTo>
                      <a:pt x="2196" y="5512"/>
                    </a:lnTo>
                    <a:lnTo>
                      <a:pt x="5108" y="3809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36"/>
              <p:cNvSpPr/>
              <p:nvPr/>
            </p:nvSpPr>
            <p:spPr>
              <a:xfrm>
                <a:off x="2281218" y="1949083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1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241" y="4033"/>
                    </a:lnTo>
                    <a:lnTo>
                      <a:pt x="2555" y="3854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6"/>
              <p:cNvSpPr/>
              <p:nvPr/>
            </p:nvSpPr>
            <p:spPr>
              <a:xfrm>
                <a:off x="2124723" y="1961121"/>
                <a:ext cx="276989" cy="296269"/>
              </a:xfrm>
              <a:custGeom>
                <a:rect b="b" l="l" r="r" t="t"/>
                <a:pathLst>
                  <a:path extrusionOk="0" h="5513" w="5154">
                    <a:moveTo>
                      <a:pt x="2913" y="1"/>
                    </a:moveTo>
                    <a:lnTo>
                      <a:pt x="0" y="1659"/>
                    </a:lnTo>
                    <a:lnTo>
                      <a:pt x="2196" y="5512"/>
                    </a:lnTo>
                    <a:lnTo>
                      <a:pt x="5153" y="3809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6"/>
              <p:cNvSpPr/>
              <p:nvPr/>
            </p:nvSpPr>
            <p:spPr>
              <a:xfrm>
                <a:off x="2156000" y="1734763"/>
                <a:ext cx="137312" cy="214369"/>
              </a:xfrm>
              <a:custGeom>
                <a:rect b="b" l="l" r="r" t="t"/>
                <a:pathLst>
                  <a:path extrusionOk="0" h="3989" w="2555">
                    <a:moveTo>
                      <a:pt x="359" y="1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241" y="3989"/>
                    </a:lnTo>
                    <a:lnTo>
                      <a:pt x="2555" y="3809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6"/>
              <p:cNvSpPr/>
              <p:nvPr/>
            </p:nvSpPr>
            <p:spPr>
              <a:xfrm>
                <a:off x="1999452" y="1744383"/>
                <a:ext cx="277043" cy="296269"/>
              </a:xfrm>
              <a:custGeom>
                <a:rect b="b" l="l" r="r" t="t"/>
                <a:pathLst>
                  <a:path extrusionOk="0" h="5513" w="5155">
                    <a:moveTo>
                      <a:pt x="2914" y="1"/>
                    </a:moveTo>
                    <a:lnTo>
                      <a:pt x="1" y="1704"/>
                    </a:lnTo>
                    <a:lnTo>
                      <a:pt x="2197" y="5512"/>
                    </a:lnTo>
                    <a:lnTo>
                      <a:pt x="5154" y="3810"/>
                    </a:ln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36"/>
              <p:cNvSpPr/>
              <p:nvPr/>
            </p:nvSpPr>
            <p:spPr>
              <a:xfrm>
                <a:off x="2721897" y="2832857"/>
                <a:ext cx="48207" cy="60243"/>
              </a:xfrm>
              <a:custGeom>
                <a:rect b="b" l="l" r="r" t="t"/>
                <a:pathLst>
                  <a:path extrusionOk="0" h="1121" w="897">
                    <a:moveTo>
                      <a:pt x="359" y="1"/>
                    </a:moveTo>
                    <a:lnTo>
                      <a:pt x="46" y="225"/>
                    </a:lnTo>
                    <a:lnTo>
                      <a:pt x="1" y="852"/>
                    </a:lnTo>
                    <a:lnTo>
                      <a:pt x="539" y="1121"/>
                    </a:lnTo>
                    <a:lnTo>
                      <a:pt x="897" y="942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36"/>
              <p:cNvSpPr/>
              <p:nvPr/>
            </p:nvSpPr>
            <p:spPr>
              <a:xfrm>
                <a:off x="2668908" y="2842477"/>
                <a:ext cx="81957" cy="81953"/>
              </a:xfrm>
              <a:custGeom>
                <a:rect b="b" l="l" r="r" t="t"/>
                <a:pathLst>
                  <a:path extrusionOk="0" h="1525" w="1525">
                    <a:moveTo>
                      <a:pt x="1032" y="1"/>
                    </a:moveTo>
                    <a:lnTo>
                      <a:pt x="1" y="583"/>
                    </a:lnTo>
                    <a:lnTo>
                      <a:pt x="539" y="1524"/>
                    </a:lnTo>
                    <a:lnTo>
                      <a:pt x="1525" y="942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36"/>
              <p:cNvSpPr/>
              <p:nvPr/>
            </p:nvSpPr>
            <p:spPr>
              <a:xfrm>
                <a:off x="2876028" y="2849732"/>
                <a:ext cx="93996" cy="98774"/>
              </a:xfrm>
              <a:custGeom>
                <a:rect b="b" l="l" r="r" t="t"/>
                <a:pathLst>
                  <a:path extrusionOk="0" h="1838" w="1749">
                    <a:moveTo>
                      <a:pt x="314" y="0"/>
                    </a:moveTo>
                    <a:lnTo>
                      <a:pt x="1" y="180"/>
                    </a:lnTo>
                    <a:lnTo>
                      <a:pt x="1435" y="1838"/>
                    </a:lnTo>
                    <a:lnTo>
                      <a:pt x="1748" y="1658"/>
                    </a:lnTo>
                    <a:lnTo>
                      <a:pt x="1748" y="8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36"/>
              <p:cNvSpPr/>
              <p:nvPr/>
            </p:nvSpPr>
            <p:spPr>
              <a:xfrm>
                <a:off x="2876028" y="2859352"/>
                <a:ext cx="77120" cy="89155"/>
              </a:xfrm>
              <a:custGeom>
                <a:rect b="b" l="l" r="r" t="t"/>
                <a:pathLst>
                  <a:path extrusionOk="0" h="1659" w="1435">
                    <a:moveTo>
                      <a:pt x="1" y="1"/>
                    </a:moveTo>
                    <a:lnTo>
                      <a:pt x="1" y="852"/>
                    </a:lnTo>
                    <a:lnTo>
                      <a:pt x="1435" y="1659"/>
                    </a:lnTo>
                    <a:lnTo>
                      <a:pt x="1435" y="8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36"/>
              <p:cNvSpPr/>
              <p:nvPr/>
            </p:nvSpPr>
            <p:spPr>
              <a:xfrm>
                <a:off x="3006082" y="2741336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46"/>
                    </a:lnTo>
                    <a:lnTo>
                      <a:pt x="0" y="3317"/>
                    </a:lnTo>
                    <a:lnTo>
                      <a:pt x="359" y="3810"/>
                    </a:lnTo>
                    <a:lnTo>
                      <a:pt x="717" y="3630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36"/>
              <p:cNvSpPr/>
              <p:nvPr/>
            </p:nvSpPr>
            <p:spPr>
              <a:xfrm>
                <a:off x="2803799" y="2613754"/>
                <a:ext cx="240874" cy="137306"/>
              </a:xfrm>
              <a:custGeom>
                <a:rect b="b" l="l" r="r" t="t"/>
                <a:pathLst>
                  <a:path extrusionOk="0" h="2555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06"/>
                    </a:lnTo>
                    <a:lnTo>
                      <a:pt x="4123" y="2554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36"/>
              <p:cNvSpPr/>
              <p:nvPr/>
            </p:nvSpPr>
            <p:spPr>
              <a:xfrm>
                <a:off x="2803799" y="2623374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36"/>
              <p:cNvSpPr/>
              <p:nvPr/>
            </p:nvSpPr>
            <p:spPr>
              <a:xfrm>
                <a:off x="3006082" y="2536689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36"/>
              <p:cNvSpPr/>
              <p:nvPr/>
            </p:nvSpPr>
            <p:spPr>
              <a:xfrm>
                <a:off x="2803799" y="2409054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36"/>
              <p:cNvSpPr/>
              <p:nvPr/>
            </p:nvSpPr>
            <p:spPr>
              <a:xfrm>
                <a:off x="2803799" y="2418674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36"/>
              <p:cNvSpPr/>
              <p:nvPr/>
            </p:nvSpPr>
            <p:spPr>
              <a:xfrm>
                <a:off x="3006082" y="2334407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36"/>
              <p:cNvSpPr/>
              <p:nvPr/>
            </p:nvSpPr>
            <p:spPr>
              <a:xfrm>
                <a:off x="2803799" y="2204354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224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42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36"/>
              <p:cNvSpPr/>
              <p:nvPr/>
            </p:nvSpPr>
            <p:spPr>
              <a:xfrm>
                <a:off x="2803799" y="2216392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36"/>
              <p:cNvSpPr/>
              <p:nvPr/>
            </p:nvSpPr>
            <p:spPr>
              <a:xfrm>
                <a:off x="3006082" y="2129707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36"/>
              <p:cNvSpPr/>
              <p:nvPr/>
            </p:nvSpPr>
            <p:spPr>
              <a:xfrm>
                <a:off x="2803799" y="2002072"/>
                <a:ext cx="240874" cy="137306"/>
              </a:xfrm>
              <a:custGeom>
                <a:rect b="b" l="l" r="r" t="t"/>
                <a:pathLst>
                  <a:path extrusionOk="0" h="2555" w="4482">
                    <a:moveTo>
                      <a:pt x="314" y="0"/>
                    </a:moveTo>
                    <a:lnTo>
                      <a:pt x="0" y="180"/>
                    </a:lnTo>
                    <a:lnTo>
                      <a:pt x="2241" y="2106"/>
                    </a:lnTo>
                    <a:lnTo>
                      <a:pt x="4123" y="2555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36"/>
              <p:cNvSpPr/>
              <p:nvPr/>
            </p:nvSpPr>
            <p:spPr>
              <a:xfrm>
                <a:off x="2803799" y="2011692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36"/>
              <p:cNvSpPr/>
              <p:nvPr/>
            </p:nvSpPr>
            <p:spPr>
              <a:xfrm>
                <a:off x="3006082" y="1927425"/>
                <a:ext cx="38587" cy="202331"/>
              </a:xfrm>
              <a:custGeom>
                <a:rect b="b" l="l" r="r" t="t"/>
                <a:pathLst>
                  <a:path extrusionOk="0" h="3765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271"/>
                    </a:lnTo>
                    <a:lnTo>
                      <a:pt x="359" y="3764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36"/>
              <p:cNvSpPr/>
              <p:nvPr/>
            </p:nvSpPr>
            <p:spPr>
              <a:xfrm>
                <a:off x="2803799" y="1797372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1"/>
                    </a:moveTo>
                    <a:lnTo>
                      <a:pt x="0" y="180"/>
                    </a:lnTo>
                    <a:lnTo>
                      <a:pt x="2241" y="2151"/>
                    </a:lnTo>
                    <a:lnTo>
                      <a:pt x="4123" y="2600"/>
                    </a:lnTo>
                    <a:lnTo>
                      <a:pt x="4481" y="2420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36"/>
              <p:cNvSpPr/>
              <p:nvPr/>
            </p:nvSpPr>
            <p:spPr>
              <a:xfrm>
                <a:off x="2803799" y="1806991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36"/>
              <p:cNvSpPr/>
              <p:nvPr/>
            </p:nvSpPr>
            <p:spPr>
              <a:xfrm>
                <a:off x="3075892" y="3064052"/>
                <a:ext cx="81957" cy="110812"/>
              </a:xfrm>
              <a:custGeom>
                <a:rect b="b" l="l" r="r" t="t"/>
                <a:pathLst>
                  <a:path extrusionOk="0" h="2062" w="1525">
                    <a:moveTo>
                      <a:pt x="539" y="0"/>
                    </a:moveTo>
                    <a:lnTo>
                      <a:pt x="1" y="314"/>
                    </a:lnTo>
                    <a:lnTo>
                      <a:pt x="1031" y="2062"/>
                    </a:lnTo>
                    <a:lnTo>
                      <a:pt x="1524" y="1748"/>
                    </a:lnTo>
                    <a:lnTo>
                      <a:pt x="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36"/>
              <p:cNvSpPr/>
              <p:nvPr/>
            </p:nvSpPr>
            <p:spPr>
              <a:xfrm>
                <a:off x="3172250" y="2895466"/>
                <a:ext cx="175845" cy="284231"/>
              </a:xfrm>
              <a:custGeom>
                <a:rect b="b" l="l" r="r" t="t"/>
                <a:pathLst>
                  <a:path extrusionOk="0" h="5289" w="3272">
                    <a:moveTo>
                      <a:pt x="359" y="1"/>
                    </a:moveTo>
                    <a:lnTo>
                      <a:pt x="0" y="225"/>
                    </a:lnTo>
                    <a:lnTo>
                      <a:pt x="896" y="3048"/>
                    </a:lnTo>
                    <a:lnTo>
                      <a:pt x="2913" y="5288"/>
                    </a:lnTo>
                    <a:lnTo>
                      <a:pt x="3271" y="5109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36"/>
              <p:cNvSpPr/>
              <p:nvPr/>
            </p:nvSpPr>
            <p:spPr>
              <a:xfrm>
                <a:off x="3054234" y="2907504"/>
                <a:ext cx="274570" cy="339583"/>
              </a:xfrm>
              <a:custGeom>
                <a:rect b="b" l="l" r="r" t="t"/>
                <a:pathLst>
                  <a:path extrusionOk="0" h="6319" w="5109">
                    <a:moveTo>
                      <a:pt x="2196" y="1"/>
                    </a:moveTo>
                    <a:lnTo>
                      <a:pt x="1" y="1255"/>
                    </a:lnTo>
                    <a:lnTo>
                      <a:pt x="2913" y="6319"/>
                    </a:lnTo>
                    <a:lnTo>
                      <a:pt x="5109" y="5064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36"/>
              <p:cNvSpPr/>
              <p:nvPr/>
            </p:nvSpPr>
            <p:spPr>
              <a:xfrm>
                <a:off x="3297468" y="2823238"/>
                <a:ext cx="175845" cy="284177"/>
              </a:xfrm>
              <a:custGeom>
                <a:rect b="b" l="l" r="r" t="t"/>
                <a:pathLst>
                  <a:path extrusionOk="0" h="5288" w="3272">
                    <a:moveTo>
                      <a:pt x="314" y="0"/>
                    </a:moveTo>
                    <a:lnTo>
                      <a:pt x="0" y="224"/>
                    </a:lnTo>
                    <a:lnTo>
                      <a:pt x="896" y="3047"/>
                    </a:lnTo>
                    <a:lnTo>
                      <a:pt x="2913" y="5288"/>
                    </a:lnTo>
                    <a:lnTo>
                      <a:pt x="3271" y="510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36"/>
              <p:cNvSpPr/>
              <p:nvPr/>
            </p:nvSpPr>
            <p:spPr>
              <a:xfrm>
                <a:off x="3177033" y="283285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36"/>
              <p:cNvSpPr/>
              <p:nvPr/>
            </p:nvSpPr>
            <p:spPr>
              <a:xfrm>
                <a:off x="3422685" y="2753374"/>
                <a:ext cx="175845" cy="281813"/>
              </a:xfrm>
              <a:custGeom>
                <a:rect b="b" l="l" r="r" t="t"/>
                <a:pathLst>
                  <a:path extrusionOk="0" h="5244" w="3272">
                    <a:moveTo>
                      <a:pt x="314" y="1"/>
                    </a:moveTo>
                    <a:lnTo>
                      <a:pt x="0" y="180"/>
                    </a:lnTo>
                    <a:lnTo>
                      <a:pt x="852" y="3003"/>
                    </a:lnTo>
                    <a:lnTo>
                      <a:pt x="2913" y="5244"/>
                    </a:lnTo>
                    <a:lnTo>
                      <a:pt x="3271" y="5064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36"/>
              <p:cNvSpPr/>
              <p:nvPr/>
            </p:nvSpPr>
            <p:spPr>
              <a:xfrm>
                <a:off x="3302251" y="276304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0"/>
                    </a:moveTo>
                    <a:lnTo>
                      <a:pt x="1" y="1300"/>
                    </a:lnTo>
                    <a:lnTo>
                      <a:pt x="2958" y="6363"/>
                    </a:lnTo>
                    <a:lnTo>
                      <a:pt x="5154" y="5064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36"/>
              <p:cNvSpPr/>
              <p:nvPr/>
            </p:nvSpPr>
            <p:spPr>
              <a:xfrm>
                <a:off x="3547903" y="2681146"/>
                <a:ext cx="173427" cy="281813"/>
              </a:xfrm>
              <a:custGeom>
                <a:rect b="b" l="l" r="r" t="t"/>
                <a:pathLst>
                  <a:path extrusionOk="0" h="5244" w="3227">
                    <a:moveTo>
                      <a:pt x="314" y="1"/>
                    </a:moveTo>
                    <a:lnTo>
                      <a:pt x="0" y="180"/>
                    </a:lnTo>
                    <a:lnTo>
                      <a:pt x="852" y="3003"/>
                    </a:lnTo>
                    <a:lnTo>
                      <a:pt x="2913" y="5243"/>
                    </a:lnTo>
                    <a:lnTo>
                      <a:pt x="3227" y="5064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36"/>
              <p:cNvSpPr/>
              <p:nvPr/>
            </p:nvSpPr>
            <p:spPr>
              <a:xfrm>
                <a:off x="3427468" y="2690765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241" y="1"/>
                    </a:moveTo>
                    <a:lnTo>
                      <a:pt x="1" y="1256"/>
                    </a:lnTo>
                    <a:lnTo>
                      <a:pt x="2914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36"/>
              <p:cNvSpPr/>
              <p:nvPr/>
            </p:nvSpPr>
            <p:spPr>
              <a:xfrm>
                <a:off x="3670702" y="2608918"/>
                <a:ext cx="175845" cy="281813"/>
              </a:xfrm>
              <a:custGeom>
                <a:rect b="b" l="l" r="r" t="t"/>
                <a:pathLst>
                  <a:path extrusionOk="0" h="5244" w="3272">
                    <a:moveTo>
                      <a:pt x="359" y="0"/>
                    </a:moveTo>
                    <a:lnTo>
                      <a:pt x="1" y="180"/>
                    </a:lnTo>
                    <a:lnTo>
                      <a:pt x="897" y="3003"/>
                    </a:lnTo>
                    <a:lnTo>
                      <a:pt x="2958" y="5243"/>
                    </a:lnTo>
                    <a:lnTo>
                      <a:pt x="3272" y="506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36"/>
              <p:cNvSpPr/>
              <p:nvPr/>
            </p:nvSpPr>
            <p:spPr>
              <a:xfrm>
                <a:off x="3552739" y="261853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1"/>
                    </a:moveTo>
                    <a:lnTo>
                      <a:pt x="0" y="1300"/>
                    </a:lnTo>
                    <a:lnTo>
                      <a:pt x="2913" y="6364"/>
                    </a:lnTo>
                    <a:lnTo>
                      <a:pt x="5153" y="5109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36"/>
              <p:cNvSpPr/>
              <p:nvPr/>
            </p:nvSpPr>
            <p:spPr>
              <a:xfrm>
                <a:off x="3104805" y="3588996"/>
                <a:ext cx="599713" cy="965708"/>
              </a:xfrm>
              <a:custGeom>
                <a:rect b="b" l="l" r="r" t="t"/>
                <a:pathLst>
                  <a:path extrusionOk="0" h="17970" w="11159">
                    <a:moveTo>
                      <a:pt x="1345" y="1"/>
                    </a:moveTo>
                    <a:lnTo>
                      <a:pt x="1" y="763"/>
                    </a:lnTo>
                    <a:lnTo>
                      <a:pt x="9814" y="17969"/>
                    </a:lnTo>
                    <a:lnTo>
                      <a:pt x="11158" y="17208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36"/>
              <p:cNvSpPr/>
              <p:nvPr/>
            </p:nvSpPr>
            <p:spPr>
              <a:xfrm>
                <a:off x="3709234" y="4422200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1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241" y="4034"/>
                    </a:lnTo>
                    <a:lnTo>
                      <a:pt x="2555" y="3855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36"/>
              <p:cNvSpPr/>
              <p:nvPr/>
            </p:nvSpPr>
            <p:spPr>
              <a:xfrm>
                <a:off x="3552739" y="4434238"/>
                <a:ext cx="276989" cy="296269"/>
              </a:xfrm>
              <a:custGeom>
                <a:rect b="b" l="l" r="r" t="t"/>
                <a:pathLst>
                  <a:path extrusionOk="0" h="5513" w="5154">
                    <a:moveTo>
                      <a:pt x="2913" y="1"/>
                    </a:moveTo>
                    <a:lnTo>
                      <a:pt x="0" y="1704"/>
                    </a:lnTo>
                    <a:lnTo>
                      <a:pt x="2196" y="5513"/>
                    </a:lnTo>
                    <a:lnTo>
                      <a:pt x="5153" y="3810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36"/>
              <p:cNvSpPr/>
              <p:nvPr/>
            </p:nvSpPr>
            <p:spPr>
              <a:xfrm>
                <a:off x="3584017" y="4207880"/>
                <a:ext cx="137312" cy="214369"/>
              </a:xfrm>
              <a:custGeom>
                <a:rect b="b" l="l" r="r" t="t"/>
                <a:pathLst>
                  <a:path extrusionOk="0" h="3989" w="2555">
                    <a:moveTo>
                      <a:pt x="359" y="1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241" y="3989"/>
                    </a:lnTo>
                    <a:lnTo>
                      <a:pt x="2555" y="3810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6"/>
              <p:cNvSpPr/>
              <p:nvPr/>
            </p:nvSpPr>
            <p:spPr>
              <a:xfrm>
                <a:off x="3427468" y="4217553"/>
                <a:ext cx="277043" cy="296215"/>
              </a:xfrm>
              <a:custGeom>
                <a:rect b="b" l="l" r="r" t="t"/>
                <a:pathLst>
                  <a:path extrusionOk="0" h="5512" w="5155">
                    <a:moveTo>
                      <a:pt x="2914" y="0"/>
                    </a:moveTo>
                    <a:lnTo>
                      <a:pt x="1" y="1703"/>
                    </a:lnTo>
                    <a:lnTo>
                      <a:pt x="2197" y="5512"/>
                    </a:lnTo>
                    <a:lnTo>
                      <a:pt x="5154" y="3809"/>
                    </a:ln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6"/>
              <p:cNvSpPr/>
              <p:nvPr/>
            </p:nvSpPr>
            <p:spPr>
              <a:xfrm>
                <a:off x="3461218" y="3991195"/>
                <a:ext cx="134894" cy="216733"/>
              </a:xfrm>
              <a:custGeom>
                <a:rect b="b" l="l" r="r" t="t"/>
                <a:pathLst>
                  <a:path extrusionOk="0" h="4033" w="2510">
                    <a:moveTo>
                      <a:pt x="314" y="0"/>
                    </a:moveTo>
                    <a:lnTo>
                      <a:pt x="0" y="179"/>
                    </a:lnTo>
                    <a:lnTo>
                      <a:pt x="583" y="2509"/>
                    </a:lnTo>
                    <a:lnTo>
                      <a:pt x="2196" y="4033"/>
                    </a:lnTo>
                    <a:lnTo>
                      <a:pt x="2510" y="380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6"/>
              <p:cNvSpPr/>
              <p:nvPr/>
            </p:nvSpPr>
            <p:spPr>
              <a:xfrm>
                <a:off x="3302251" y="4000815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703"/>
                    </a:lnTo>
                    <a:lnTo>
                      <a:pt x="2197" y="5512"/>
                    </a:lnTo>
                    <a:lnTo>
                      <a:pt x="5154" y="3854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6"/>
              <p:cNvSpPr/>
              <p:nvPr/>
            </p:nvSpPr>
            <p:spPr>
              <a:xfrm>
                <a:off x="3336000" y="3774457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4" y="0"/>
                    </a:moveTo>
                    <a:lnTo>
                      <a:pt x="0" y="224"/>
                    </a:lnTo>
                    <a:lnTo>
                      <a:pt x="583" y="2510"/>
                    </a:lnTo>
                    <a:lnTo>
                      <a:pt x="2196" y="4033"/>
                    </a:lnTo>
                    <a:lnTo>
                      <a:pt x="2554" y="3854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6"/>
              <p:cNvSpPr/>
              <p:nvPr/>
            </p:nvSpPr>
            <p:spPr>
              <a:xfrm>
                <a:off x="3179452" y="3786495"/>
                <a:ext cx="274570" cy="296215"/>
              </a:xfrm>
              <a:custGeom>
                <a:rect b="b" l="l" r="r" t="t"/>
                <a:pathLst>
                  <a:path extrusionOk="0" h="5512" w="5109">
                    <a:moveTo>
                      <a:pt x="2913" y="0"/>
                    </a:moveTo>
                    <a:lnTo>
                      <a:pt x="1" y="1703"/>
                    </a:lnTo>
                    <a:lnTo>
                      <a:pt x="2196" y="5512"/>
                    </a:lnTo>
                    <a:lnTo>
                      <a:pt x="5109" y="3809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6"/>
              <p:cNvSpPr/>
              <p:nvPr/>
            </p:nvSpPr>
            <p:spPr>
              <a:xfrm>
                <a:off x="3210783" y="3557719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4" y="0"/>
                    </a:moveTo>
                    <a:lnTo>
                      <a:pt x="0" y="224"/>
                    </a:lnTo>
                    <a:lnTo>
                      <a:pt x="627" y="2510"/>
                    </a:lnTo>
                    <a:lnTo>
                      <a:pt x="2196" y="4033"/>
                    </a:lnTo>
                    <a:lnTo>
                      <a:pt x="2554" y="3854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3051816" y="3569757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658"/>
                    </a:lnTo>
                    <a:lnTo>
                      <a:pt x="2241" y="5512"/>
                    </a:lnTo>
                    <a:lnTo>
                      <a:pt x="5154" y="3809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3128881" y="3540844"/>
                <a:ext cx="48207" cy="57878"/>
              </a:xfrm>
              <a:custGeom>
                <a:rect b="b" l="l" r="r" t="t"/>
                <a:pathLst>
                  <a:path extrusionOk="0" h="1077" w="897">
                    <a:moveTo>
                      <a:pt x="359" y="1"/>
                    </a:moveTo>
                    <a:lnTo>
                      <a:pt x="45" y="180"/>
                    </a:lnTo>
                    <a:lnTo>
                      <a:pt x="1" y="807"/>
                    </a:lnTo>
                    <a:lnTo>
                      <a:pt x="583" y="1076"/>
                    </a:lnTo>
                    <a:lnTo>
                      <a:pt x="897" y="897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3075892" y="3550464"/>
                <a:ext cx="81957" cy="79535"/>
              </a:xfrm>
              <a:custGeom>
                <a:rect b="b" l="l" r="r" t="t"/>
                <a:pathLst>
                  <a:path extrusionOk="0" h="1480" w="1525">
                    <a:moveTo>
                      <a:pt x="1031" y="1"/>
                    </a:moveTo>
                    <a:lnTo>
                      <a:pt x="1" y="583"/>
                    </a:lnTo>
                    <a:lnTo>
                      <a:pt x="539" y="1480"/>
                    </a:lnTo>
                    <a:lnTo>
                      <a:pt x="1524" y="897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3181870" y="3338562"/>
                <a:ext cx="57827" cy="120485"/>
              </a:xfrm>
              <a:custGeom>
                <a:rect b="b" l="l" r="r" t="t"/>
                <a:pathLst>
                  <a:path extrusionOk="0" h="2242" w="1076">
                    <a:moveTo>
                      <a:pt x="359" y="1"/>
                    </a:moveTo>
                    <a:lnTo>
                      <a:pt x="0" y="180"/>
                    </a:lnTo>
                    <a:lnTo>
                      <a:pt x="762" y="2241"/>
                    </a:lnTo>
                    <a:lnTo>
                      <a:pt x="1076" y="2062"/>
                    </a:lnTo>
                    <a:lnTo>
                      <a:pt x="1076" y="404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3181870" y="3348182"/>
                <a:ext cx="41006" cy="110866"/>
              </a:xfrm>
              <a:custGeom>
                <a:rect b="b" l="l" r="r" t="t"/>
                <a:pathLst>
                  <a:path extrusionOk="0" h="2063" w="763">
                    <a:moveTo>
                      <a:pt x="0" y="1"/>
                    </a:moveTo>
                    <a:lnTo>
                      <a:pt x="0" y="1659"/>
                    </a:lnTo>
                    <a:lnTo>
                      <a:pt x="762" y="2062"/>
                    </a:lnTo>
                    <a:lnTo>
                      <a:pt x="762" y="4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3379316" y="3374676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8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38" y="4751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3222821" y="3275953"/>
                <a:ext cx="185465" cy="108447"/>
              </a:xfrm>
              <a:custGeom>
                <a:rect b="b" l="l" r="r" t="t"/>
                <a:pathLst>
                  <a:path extrusionOk="0" h="2018" w="3451">
                    <a:moveTo>
                      <a:pt x="314" y="1"/>
                    </a:moveTo>
                    <a:lnTo>
                      <a:pt x="0" y="225"/>
                    </a:lnTo>
                    <a:lnTo>
                      <a:pt x="1568" y="1793"/>
                    </a:lnTo>
                    <a:lnTo>
                      <a:pt x="3137" y="2017"/>
                    </a:lnTo>
                    <a:lnTo>
                      <a:pt x="3450" y="1838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3222821" y="3287992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50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3555104" y="3475817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3398609" y="3379513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59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3398609" y="3389132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3730892" y="3576958"/>
                <a:ext cx="31386" cy="267357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83" y="4795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3574397" y="3480654"/>
                <a:ext cx="187884" cy="108394"/>
              </a:xfrm>
              <a:custGeom>
                <a:rect b="b" l="l" r="r" t="t"/>
                <a:pathLst>
                  <a:path extrusionOk="0" h="2017" w="3496">
                    <a:moveTo>
                      <a:pt x="359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2017"/>
                    </a:lnTo>
                    <a:lnTo>
                      <a:pt x="3495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3574397" y="3490273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8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3909099" y="3678099"/>
                <a:ext cx="28967" cy="269775"/>
              </a:xfrm>
              <a:custGeom>
                <a:rect b="b" l="l" r="r" t="t"/>
                <a:pathLst>
                  <a:path extrusionOk="0" h="5020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5019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3752604" y="3581795"/>
                <a:ext cx="185465" cy="108394"/>
              </a:xfrm>
              <a:custGeom>
                <a:rect b="b" l="l" r="r" t="t"/>
                <a:pathLst>
                  <a:path extrusionOk="0" h="2017" w="3451">
                    <a:moveTo>
                      <a:pt x="314" y="0"/>
                    </a:moveTo>
                    <a:lnTo>
                      <a:pt x="0" y="224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51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3752604" y="3593833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0"/>
                    </a:moveTo>
                    <a:lnTo>
                      <a:pt x="0" y="4750"/>
                    </a:lnTo>
                    <a:lnTo>
                      <a:pt x="3137" y="6587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4084887" y="3781658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45"/>
                    </a:lnTo>
                    <a:lnTo>
                      <a:pt x="225" y="4974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3928392" y="3685354"/>
                <a:ext cx="185465" cy="105975"/>
              </a:xfrm>
              <a:custGeom>
                <a:rect b="b" l="l" r="r" t="t"/>
                <a:pathLst>
                  <a:path extrusionOk="0" h="1972" w="3451">
                    <a:moveTo>
                      <a:pt x="359" y="0"/>
                    </a:moveTo>
                    <a:lnTo>
                      <a:pt x="0" y="179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3928392" y="3694974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0"/>
                    </a:moveTo>
                    <a:lnTo>
                      <a:pt x="0" y="4795"/>
                    </a:lnTo>
                    <a:lnTo>
                      <a:pt x="3137" y="6587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1857413" y="3646822"/>
                <a:ext cx="604496" cy="510530"/>
              </a:xfrm>
              <a:custGeom>
                <a:rect b="b" l="l" r="r" t="t"/>
                <a:pathLst>
                  <a:path extrusionOk="0" h="9500" w="11248">
                    <a:moveTo>
                      <a:pt x="11247" y="0"/>
                    </a:moveTo>
                    <a:lnTo>
                      <a:pt x="0" y="5243"/>
                    </a:lnTo>
                    <a:lnTo>
                      <a:pt x="90" y="8738"/>
                    </a:lnTo>
                    <a:lnTo>
                      <a:pt x="941" y="9500"/>
                    </a:lnTo>
                    <a:lnTo>
                      <a:pt x="11247" y="3585"/>
                    </a:lnTo>
                    <a:lnTo>
                      <a:pt x="112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1746598" y="3442121"/>
                <a:ext cx="715313" cy="522621"/>
              </a:xfrm>
              <a:custGeom>
                <a:rect b="b" l="l" r="r" t="t"/>
                <a:pathLst>
                  <a:path extrusionOk="0" h="9725" w="13310">
                    <a:moveTo>
                      <a:pt x="11114" y="0"/>
                    </a:moveTo>
                    <a:lnTo>
                      <a:pt x="1390" y="4795"/>
                    </a:lnTo>
                    <a:lnTo>
                      <a:pt x="1" y="5960"/>
                    </a:lnTo>
                    <a:lnTo>
                      <a:pt x="3003" y="9724"/>
                    </a:lnTo>
                    <a:lnTo>
                      <a:pt x="13309" y="3809"/>
                    </a:lnTo>
                    <a:lnTo>
                      <a:pt x="111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1869451" y="3687772"/>
                <a:ext cx="173427" cy="134887"/>
              </a:xfrm>
              <a:custGeom>
                <a:rect b="b" l="l" r="r" t="t"/>
                <a:pathLst>
                  <a:path extrusionOk="0" h="2510" w="3227">
                    <a:moveTo>
                      <a:pt x="2689" y="0"/>
                    </a:moveTo>
                    <a:lnTo>
                      <a:pt x="0" y="1524"/>
                    </a:lnTo>
                    <a:lnTo>
                      <a:pt x="583" y="2509"/>
                    </a:lnTo>
                    <a:lnTo>
                      <a:pt x="3227" y="986"/>
                    </a:lnTo>
                    <a:lnTo>
                      <a:pt x="2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1920022" y="3805734"/>
                <a:ext cx="105980" cy="81954"/>
              </a:xfrm>
              <a:custGeom>
                <a:rect b="b" l="l" r="r" t="t"/>
                <a:pathLst>
                  <a:path extrusionOk="0" h="1525" w="1972">
                    <a:moveTo>
                      <a:pt x="1613" y="1"/>
                    </a:moveTo>
                    <a:lnTo>
                      <a:pt x="0" y="942"/>
                    </a:lnTo>
                    <a:lnTo>
                      <a:pt x="314" y="1524"/>
                    </a:lnTo>
                    <a:lnTo>
                      <a:pt x="1972" y="583"/>
                    </a:lnTo>
                    <a:lnTo>
                      <a:pt x="16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1623799" y="3345817"/>
                <a:ext cx="720096" cy="416646"/>
              </a:xfrm>
              <a:custGeom>
                <a:rect b="b" l="l" r="r" t="t"/>
                <a:pathLst>
                  <a:path extrusionOk="0" h="7753" w="13399">
                    <a:moveTo>
                      <a:pt x="10262" y="0"/>
                    </a:moveTo>
                    <a:lnTo>
                      <a:pt x="1" y="5960"/>
                    </a:lnTo>
                    <a:lnTo>
                      <a:pt x="494" y="7663"/>
                    </a:lnTo>
                    <a:lnTo>
                      <a:pt x="3093" y="7752"/>
                    </a:lnTo>
                    <a:lnTo>
                      <a:pt x="13399" y="1792"/>
                    </a:lnTo>
                    <a:lnTo>
                      <a:pt x="10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1373364" y="3666061"/>
                <a:ext cx="250494" cy="308306"/>
              </a:xfrm>
              <a:custGeom>
                <a:rect b="b" l="l" r="r" t="t"/>
                <a:pathLst>
                  <a:path extrusionOk="0" h="5737" w="4661">
                    <a:moveTo>
                      <a:pt x="4661" y="1"/>
                    </a:moveTo>
                    <a:lnTo>
                      <a:pt x="2465" y="1255"/>
                    </a:lnTo>
                    <a:lnTo>
                      <a:pt x="0" y="5736"/>
                    </a:lnTo>
                    <a:lnTo>
                      <a:pt x="0" y="5736"/>
                    </a:lnTo>
                    <a:lnTo>
                      <a:pt x="1972" y="5019"/>
                    </a:lnTo>
                    <a:lnTo>
                      <a:pt x="466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1515457" y="4130815"/>
                <a:ext cx="392589" cy="93991"/>
              </a:xfrm>
              <a:custGeom>
                <a:rect b="b" l="l" r="r" t="t"/>
                <a:pathLst>
                  <a:path extrusionOk="0" h="1749" w="7305">
                    <a:moveTo>
                      <a:pt x="5333" y="1"/>
                    </a:moveTo>
                    <a:lnTo>
                      <a:pt x="717" y="494"/>
                    </a:lnTo>
                    <a:lnTo>
                      <a:pt x="0" y="1659"/>
                    </a:lnTo>
                    <a:lnTo>
                      <a:pt x="5109" y="1749"/>
                    </a:lnTo>
                    <a:lnTo>
                      <a:pt x="7304" y="494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573229" y="3964701"/>
                <a:ext cx="334816" cy="221570"/>
              </a:xfrm>
              <a:custGeom>
                <a:rect b="b" l="l" r="r" t="t"/>
                <a:pathLst>
                  <a:path extrusionOk="0" h="4123" w="6230">
                    <a:moveTo>
                      <a:pt x="6229" y="0"/>
                    </a:moveTo>
                    <a:lnTo>
                      <a:pt x="1972" y="1165"/>
                    </a:lnTo>
                    <a:lnTo>
                      <a:pt x="1" y="2330"/>
                    </a:lnTo>
                    <a:lnTo>
                      <a:pt x="1" y="4123"/>
                    </a:lnTo>
                    <a:lnTo>
                      <a:pt x="6229" y="3585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1491380" y="3762419"/>
                <a:ext cx="416666" cy="327545"/>
              </a:xfrm>
              <a:custGeom>
                <a:rect b="b" l="l" r="r" t="t"/>
                <a:pathLst>
                  <a:path extrusionOk="0" h="6095" w="7753">
                    <a:moveTo>
                      <a:pt x="5557" y="0"/>
                    </a:moveTo>
                    <a:lnTo>
                      <a:pt x="0" y="3719"/>
                    </a:lnTo>
                    <a:lnTo>
                      <a:pt x="448" y="5019"/>
                    </a:lnTo>
                    <a:lnTo>
                      <a:pt x="1524" y="6094"/>
                    </a:lnTo>
                    <a:lnTo>
                      <a:pt x="7752" y="3764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1431136" y="3666061"/>
                <a:ext cx="358892" cy="322762"/>
              </a:xfrm>
              <a:custGeom>
                <a:rect b="b" l="l" r="r" t="t"/>
                <a:pathLst>
                  <a:path extrusionOk="0" h="6006" w="6678">
                    <a:moveTo>
                      <a:pt x="3586" y="1"/>
                    </a:moveTo>
                    <a:lnTo>
                      <a:pt x="1" y="5109"/>
                    </a:lnTo>
                    <a:lnTo>
                      <a:pt x="583" y="5871"/>
                    </a:lnTo>
                    <a:lnTo>
                      <a:pt x="1569" y="6005"/>
                    </a:lnTo>
                    <a:lnTo>
                      <a:pt x="6678" y="1793"/>
                    </a:lnTo>
                    <a:lnTo>
                      <a:pt x="35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1510620" y="4089918"/>
                <a:ext cx="62664" cy="118013"/>
              </a:xfrm>
              <a:custGeom>
                <a:rect b="b" l="l" r="r" t="t"/>
                <a:pathLst>
                  <a:path extrusionOk="0" h="2196" w="1166">
                    <a:moveTo>
                      <a:pt x="1166" y="0"/>
                    </a:moveTo>
                    <a:lnTo>
                      <a:pt x="1" y="90"/>
                    </a:lnTo>
                    <a:lnTo>
                      <a:pt x="45" y="1837"/>
                    </a:lnTo>
                    <a:lnTo>
                      <a:pt x="449" y="2196"/>
                    </a:lnTo>
                    <a:lnTo>
                      <a:pt x="1166" y="1793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1455266" y="3981522"/>
                <a:ext cx="118019" cy="130105"/>
              </a:xfrm>
              <a:custGeom>
                <a:rect b="b" l="l" r="r" t="t"/>
                <a:pathLst>
                  <a:path extrusionOk="0" h="2421" w="2196">
                    <a:moveTo>
                      <a:pt x="672" y="1"/>
                    </a:moveTo>
                    <a:lnTo>
                      <a:pt x="0" y="538"/>
                    </a:lnTo>
                    <a:lnTo>
                      <a:pt x="1479" y="2420"/>
                    </a:lnTo>
                    <a:lnTo>
                      <a:pt x="2196" y="2017"/>
                    </a:lnTo>
                    <a:lnTo>
                      <a:pt x="1120" y="135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1392604" y="3940625"/>
                <a:ext cx="122909" cy="69862"/>
              </a:xfrm>
              <a:custGeom>
                <a:rect b="b" l="l" r="r" t="t"/>
                <a:pathLst>
                  <a:path extrusionOk="0" h="1300" w="2287">
                    <a:moveTo>
                      <a:pt x="718" y="0"/>
                    </a:moveTo>
                    <a:lnTo>
                      <a:pt x="1" y="403"/>
                    </a:lnTo>
                    <a:lnTo>
                      <a:pt x="270" y="1299"/>
                    </a:lnTo>
                    <a:lnTo>
                      <a:pt x="1569" y="1299"/>
                    </a:lnTo>
                    <a:lnTo>
                      <a:pt x="2286" y="896"/>
                    </a:lnTo>
                    <a:lnTo>
                      <a:pt x="7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1334832" y="3962282"/>
                <a:ext cx="199922" cy="279394"/>
              </a:xfrm>
              <a:custGeom>
                <a:rect b="b" l="l" r="r" t="t"/>
                <a:pathLst>
                  <a:path extrusionOk="0" h="5199" w="3720">
                    <a:moveTo>
                      <a:pt x="1076" y="0"/>
                    </a:moveTo>
                    <a:lnTo>
                      <a:pt x="1" y="628"/>
                    </a:lnTo>
                    <a:lnTo>
                      <a:pt x="1" y="2420"/>
                    </a:lnTo>
                    <a:lnTo>
                      <a:pt x="1076" y="4302"/>
                    </a:lnTo>
                    <a:lnTo>
                      <a:pt x="2644" y="5198"/>
                    </a:lnTo>
                    <a:lnTo>
                      <a:pt x="3720" y="4571"/>
                    </a:lnTo>
                    <a:lnTo>
                      <a:pt x="3720" y="2778"/>
                    </a:lnTo>
                    <a:lnTo>
                      <a:pt x="2644" y="896"/>
                    </a:lnTo>
                    <a:lnTo>
                      <a:pt x="107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1166245" y="4268124"/>
                <a:ext cx="12092" cy="28912"/>
              </a:xfrm>
              <a:custGeom>
                <a:rect b="b" l="l" r="r" t="t"/>
                <a:pathLst>
                  <a:path extrusionOk="0" h="538" w="225">
                    <a:moveTo>
                      <a:pt x="1" y="0"/>
                    </a:moveTo>
                    <a:lnTo>
                      <a:pt x="90" y="538"/>
                    </a:lnTo>
                    <a:lnTo>
                      <a:pt x="225" y="448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49424" y="4241629"/>
                <a:ext cx="28913" cy="28912"/>
              </a:xfrm>
              <a:custGeom>
                <a:rect b="b" l="l" r="r" t="t"/>
                <a:pathLst>
                  <a:path extrusionOk="0" h="538" w="538">
                    <a:moveTo>
                      <a:pt x="269" y="0"/>
                    </a:moveTo>
                    <a:lnTo>
                      <a:pt x="0" y="90"/>
                    </a:lnTo>
                    <a:lnTo>
                      <a:pt x="90" y="359"/>
                    </a:lnTo>
                    <a:lnTo>
                      <a:pt x="269" y="493"/>
                    </a:lnTo>
                    <a:lnTo>
                      <a:pt x="403" y="538"/>
                    </a:lnTo>
                    <a:lnTo>
                      <a:pt x="538" y="493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134967" y="4229591"/>
                <a:ext cx="28967" cy="14510"/>
              </a:xfrm>
              <a:custGeom>
                <a:rect b="b" l="l" r="r" t="t"/>
                <a:pathLst>
                  <a:path extrusionOk="0" h="270" w="539">
                    <a:moveTo>
                      <a:pt x="135" y="0"/>
                    </a:moveTo>
                    <a:lnTo>
                      <a:pt x="0" y="45"/>
                    </a:lnTo>
                    <a:lnTo>
                      <a:pt x="0" y="269"/>
                    </a:lnTo>
                    <a:lnTo>
                      <a:pt x="404" y="269"/>
                    </a:lnTo>
                    <a:lnTo>
                      <a:pt x="538" y="22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1120511" y="4231956"/>
                <a:ext cx="50625" cy="74752"/>
              </a:xfrm>
              <a:custGeom>
                <a:rect b="b" l="l" r="r" t="t"/>
                <a:pathLst>
                  <a:path extrusionOk="0" h="1391" w="942">
                    <a:moveTo>
                      <a:pt x="269" y="1"/>
                    </a:moveTo>
                    <a:lnTo>
                      <a:pt x="0" y="180"/>
                    </a:lnTo>
                    <a:lnTo>
                      <a:pt x="0" y="628"/>
                    </a:lnTo>
                    <a:lnTo>
                      <a:pt x="269" y="1121"/>
                    </a:lnTo>
                    <a:lnTo>
                      <a:pt x="673" y="1390"/>
                    </a:lnTo>
                    <a:lnTo>
                      <a:pt x="941" y="1211"/>
                    </a:lnTo>
                    <a:lnTo>
                      <a:pt x="941" y="718"/>
                    </a:lnTo>
                    <a:lnTo>
                      <a:pt x="673" y="225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1250565" y="4352390"/>
                <a:ext cx="144514" cy="84318"/>
              </a:xfrm>
              <a:custGeom>
                <a:rect b="b" l="l" r="r" t="t"/>
                <a:pathLst>
                  <a:path extrusionOk="0" h="1569" w="2689">
                    <a:moveTo>
                      <a:pt x="2465" y="0"/>
                    </a:moveTo>
                    <a:lnTo>
                      <a:pt x="0" y="1434"/>
                    </a:lnTo>
                    <a:lnTo>
                      <a:pt x="224" y="1569"/>
                    </a:lnTo>
                    <a:lnTo>
                      <a:pt x="1300" y="1076"/>
                    </a:lnTo>
                    <a:lnTo>
                      <a:pt x="2689" y="135"/>
                    </a:lnTo>
                    <a:lnTo>
                      <a:pt x="24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1122929" y="4296983"/>
                <a:ext cx="272152" cy="154180"/>
              </a:xfrm>
              <a:custGeom>
                <a:rect b="b" l="l" r="r" t="t"/>
                <a:pathLst>
                  <a:path extrusionOk="0" h="2869" w="5064">
                    <a:moveTo>
                      <a:pt x="269" y="1"/>
                    </a:moveTo>
                    <a:lnTo>
                      <a:pt x="0" y="90"/>
                    </a:lnTo>
                    <a:lnTo>
                      <a:pt x="2330" y="2689"/>
                    </a:lnTo>
                    <a:lnTo>
                      <a:pt x="2510" y="2869"/>
                    </a:lnTo>
                    <a:lnTo>
                      <a:pt x="5064" y="1390"/>
                    </a:lnTo>
                    <a:lnTo>
                      <a:pt x="5064" y="1166"/>
                    </a:lnTo>
                    <a:lnTo>
                      <a:pt x="2599" y="2600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1115674" y="4289781"/>
                <a:ext cx="21766" cy="12092"/>
              </a:xfrm>
              <a:custGeom>
                <a:rect b="b" l="l" r="r" t="t"/>
                <a:pathLst>
                  <a:path extrusionOk="0" h="225" w="405">
                    <a:moveTo>
                      <a:pt x="180" y="0"/>
                    </a:moveTo>
                    <a:lnTo>
                      <a:pt x="1" y="135"/>
                    </a:lnTo>
                    <a:lnTo>
                      <a:pt x="180" y="224"/>
                    </a:lnTo>
                    <a:lnTo>
                      <a:pt x="225" y="224"/>
                    </a:lnTo>
                    <a:lnTo>
                      <a:pt x="404" y="135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1115674" y="4296983"/>
                <a:ext cx="142149" cy="154180"/>
              </a:xfrm>
              <a:custGeom>
                <a:rect b="b" l="l" r="r" t="t"/>
                <a:pathLst>
                  <a:path extrusionOk="0" h="2869" w="2645">
                    <a:moveTo>
                      <a:pt x="1" y="1"/>
                    </a:moveTo>
                    <a:lnTo>
                      <a:pt x="2421" y="2734"/>
                    </a:lnTo>
                    <a:lnTo>
                      <a:pt x="2645" y="2869"/>
                    </a:lnTo>
                    <a:lnTo>
                      <a:pt x="225" y="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1106055" y="4270488"/>
                <a:ext cx="55462" cy="43422"/>
              </a:xfrm>
              <a:custGeom>
                <a:rect b="b" l="l" r="r" t="t"/>
                <a:pathLst>
                  <a:path extrusionOk="0" h="808" w="1032">
                    <a:moveTo>
                      <a:pt x="897" y="1"/>
                    </a:moveTo>
                    <a:lnTo>
                      <a:pt x="1" y="494"/>
                    </a:lnTo>
                    <a:lnTo>
                      <a:pt x="90" y="807"/>
                    </a:lnTo>
                    <a:lnTo>
                      <a:pt x="1031" y="270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1098853" y="4256086"/>
                <a:ext cx="62664" cy="43368"/>
              </a:xfrm>
              <a:custGeom>
                <a:rect b="b" l="l" r="r" t="t"/>
                <a:pathLst>
                  <a:path extrusionOk="0" h="807" w="1166">
                    <a:moveTo>
                      <a:pt x="986" y="0"/>
                    </a:moveTo>
                    <a:lnTo>
                      <a:pt x="807" y="45"/>
                    </a:lnTo>
                    <a:lnTo>
                      <a:pt x="0" y="538"/>
                    </a:lnTo>
                    <a:lnTo>
                      <a:pt x="135" y="762"/>
                    </a:lnTo>
                    <a:lnTo>
                      <a:pt x="224" y="807"/>
                    </a:lnTo>
                    <a:lnTo>
                      <a:pt x="1165" y="269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1089180" y="4248831"/>
                <a:ext cx="62717" cy="36167"/>
              </a:xfrm>
              <a:custGeom>
                <a:rect b="b" l="l" r="r" t="t"/>
                <a:pathLst>
                  <a:path extrusionOk="0" h="673" w="1167">
                    <a:moveTo>
                      <a:pt x="942" y="1"/>
                    </a:moveTo>
                    <a:lnTo>
                      <a:pt x="1" y="538"/>
                    </a:lnTo>
                    <a:lnTo>
                      <a:pt x="1" y="673"/>
                    </a:lnTo>
                    <a:lnTo>
                      <a:pt x="225" y="673"/>
                    </a:lnTo>
                    <a:lnTo>
                      <a:pt x="1166" y="135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1081978" y="4277743"/>
                <a:ext cx="28967" cy="41004"/>
              </a:xfrm>
              <a:custGeom>
                <a:rect b="b" l="l" r="r" t="t"/>
                <a:pathLst>
                  <a:path extrusionOk="0" h="763" w="539">
                    <a:moveTo>
                      <a:pt x="135" y="0"/>
                    </a:moveTo>
                    <a:lnTo>
                      <a:pt x="1" y="90"/>
                    </a:lnTo>
                    <a:lnTo>
                      <a:pt x="1" y="359"/>
                    </a:lnTo>
                    <a:lnTo>
                      <a:pt x="135" y="628"/>
                    </a:lnTo>
                    <a:lnTo>
                      <a:pt x="359" y="762"/>
                    </a:lnTo>
                    <a:lnTo>
                      <a:pt x="538" y="672"/>
                    </a:lnTo>
                    <a:lnTo>
                      <a:pt x="538" y="404"/>
                    </a:lnTo>
                    <a:lnTo>
                      <a:pt x="359" y="135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1484125" y="4140488"/>
                <a:ext cx="89159" cy="228825"/>
              </a:xfrm>
              <a:custGeom>
                <a:rect b="b" l="l" r="r" t="t"/>
                <a:pathLst>
                  <a:path extrusionOk="0" h="4258" w="1659">
                    <a:moveTo>
                      <a:pt x="1" y="0"/>
                    </a:moveTo>
                    <a:lnTo>
                      <a:pt x="90" y="3495"/>
                    </a:lnTo>
                    <a:lnTo>
                      <a:pt x="942" y="4257"/>
                    </a:lnTo>
                    <a:lnTo>
                      <a:pt x="1659" y="3854"/>
                    </a:lnTo>
                    <a:lnTo>
                      <a:pt x="1659" y="2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1373364" y="3935788"/>
                <a:ext cx="199922" cy="240863"/>
              </a:xfrm>
              <a:custGeom>
                <a:rect b="b" l="l" r="r" t="t"/>
                <a:pathLst>
                  <a:path extrusionOk="0" h="4482" w="3720">
                    <a:moveTo>
                      <a:pt x="673" y="0"/>
                    </a:moveTo>
                    <a:lnTo>
                      <a:pt x="0" y="717"/>
                    </a:lnTo>
                    <a:lnTo>
                      <a:pt x="3003" y="4481"/>
                    </a:lnTo>
                    <a:lnTo>
                      <a:pt x="3720" y="4078"/>
                    </a:lnTo>
                    <a:lnTo>
                      <a:pt x="1524" y="269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36"/>
              <p:cNvSpPr/>
              <p:nvPr/>
            </p:nvSpPr>
            <p:spPr>
              <a:xfrm>
                <a:off x="1250565" y="3856305"/>
                <a:ext cx="204705" cy="118067"/>
              </a:xfrm>
              <a:custGeom>
                <a:rect b="b" l="l" r="r" t="t"/>
                <a:pathLst>
                  <a:path extrusionOk="0" h="2197" w="3809">
                    <a:moveTo>
                      <a:pt x="717" y="1"/>
                    </a:moveTo>
                    <a:lnTo>
                      <a:pt x="0" y="404"/>
                    </a:lnTo>
                    <a:lnTo>
                      <a:pt x="493" y="2152"/>
                    </a:lnTo>
                    <a:lnTo>
                      <a:pt x="3092" y="2196"/>
                    </a:lnTo>
                    <a:lnTo>
                      <a:pt x="3809" y="1748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36"/>
              <p:cNvSpPr/>
              <p:nvPr/>
            </p:nvSpPr>
            <p:spPr>
              <a:xfrm>
                <a:off x="1132549" y="3877963"/>
                <a:ext cx="402209" cy="558735"/>
              </a:xfrm>
              <a:custGeom>
                <a:rect b="b" l="l" r="r" t="t"/>
                <a:pathLst>
                  <a:path extrusionOk="0" h="10397" w="7484">
                    <a:moveTo>
                      <a:pt x="2196" y="1"/>
                    </a:moveTo>
                    <a:lnTo>
                      <a:pt x="1" y="1256"/>
                    </a:lnTo>
                    <a:lnTo>
                      <a:pt x="1" y="4840"/>
                    </a:lnTo>
                    <a:lnTo>
                      <a:pt x="2196" y="8604"/>
                    </a:lnTo>
                    <a:lnTo>
                      <a:pt x="5288" y="10397"/>
                    </a:lnTo>
                    <a:lnTo>
                      <a:pt x="7484" y="9142"/>
                    </a:lnTo>
                    <a:lnTo>
                      <a:pt x="7484" y="5557"/>
                    </a:lnTo>
                    <a:lnTo>
                      <a:pt x="5288" y="1793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1346870" y="4162146"/>
                <a:ext cx="33750" cy="57824"/>
              </a:xfrm>
              <a:custGeom>
                <a:rect b="b" l="l" r="r" t="t"/>
                <a:pathLst>
                  <a:path extrusionOk="0" h="1076" w="628">
                    <a:moveTo>
                      <a:pt x="628" y="0"/>
                    </a:moveTo>
                    <a:lnTo>
                      <a:pt x="1" y="90"/>
                    </a:lnTo>
                    <a:lnTo>
                      <a:pt x="45" y="897"/>
                    </a:lnTo>
                    <a:lnTo>
                      <a:pt x="225" y="1076"/>
                    </a:lnTo>
                    <a:lnTo>
                      <a:pt x="628" y="852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36"/>
              <p:cNvSpPr/>
              <p:nvPr/>
            </p:nvSpPr>
            <p:spPr>
              <a:xfrm>
                <a:off x="1322794" y="4113994"/>
                <a:ext cx="57827" cy="60243"/>
              </a:xfrm>
              <a:custGeom>
                <a:rect b="b" l="l" r="r" t="t"/>
                <a:pathLst>
                  <a:path extrusionOk="0" h="1121" w="1076">
                    <a:moveTo>
                      <a:pt x="538" y="0"/>
                    </a:moveTo>
                    <a:lnTo>
                      <a:pt x="135" y="90"/>
                    </a:lnTo>
                    <a:lnTo>
                      <a:pt x="0" y="224"/>
                    </a:lnTo>
                    <a:lnTo>
                      <a:pt x="673" y="1121"/>
                    </a:lnTo>
                    <a:lnTo>
                      <a:pt x="1076" y="896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36"/>
              <p:cNvSpPr/>
              <p:nvPr/>
            </p:nvSpPr>
            <p:spPr>
              <a:xfrm>
                <a:off x="1293881" y="4092336"/>
                <a:ext cx="57881" cy="33749"/>
              </a:xfrm>
              <a:custGeom>
                <a:rect b="b" l="l" r="r" t="t"/>
                <a:pathLst>
                  <a:path extrusionOk="0" h="628" w="1077">
                    <a:moveTo>
                      <a:pt x="359" y="0"/>
                    </a:moveTo>
                    <a:lnTo>
                      <a:pt x="1" y="224"/>
                    </a:lnTo>
                    <a:lnTo>
                      <a:pt x="90" y="627"/>
                    </a:lnTo>
                    <a:lnTo>
                      <a:pt x="718" y="627"/>
                    </a:lnTo>
                    <a:lnTo>
                      <a:pt x="1076" y="40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1265022" y="4104374"/>
                <a:ext cx="93942" cy="130051"/>
              </a:xfrm>
              <a:custGeom>
                <a:rect b="b" l="l" r="r" t="t"/>
                <a:pathLst>
                  <a:path extrusionOk="0" h="2420" w="1748">
                    <a:moveTo>
                      <a:pt x="538" y="0"/>
                    </a:moveTo>
                    <a:lnTo>
                      <a:pt x="0" y="314"/>
                    </a:lnTo>
                    <a:lnTo>
                      <a:pt x="0" y="1120"/>
                    </a:lnTo>
                    <a:lnTo>
                      <a:pt x="538" y="2016"/>
                    </a:lnTo>
                    <a:lnTo>
                      <a:pt x="1255" y="2420"/>
                    </a:lnTo>
                    <a:lnTo>
                      <a:pt x="1748" y="2151"/>
                    </a:lnTo>
                    <a:lnTo>
                      <a:pt x="1748" y="1300"/>
                    </a:lnTo>
                    <a:lnTo>
                      <a:pt x="1255" y="403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5" name="Google Shape;405;p36"/>
            <p:cNvSpPr/>
            <p:nvPr/>
          </p:nvSpPr>
          <p:spPr>
            <a:xfrm>
              <a:off x="6288850" y="2791650"/>
              <a:ext cx="704375" cy="550298"/>
            </a:xfrm>
            <a:custGeom>
              <a:rect b="b" l="l" r="r" t="t"/>
              <a:pathLst>
                <a:path extrusionOk="0" h="22107" w="28175">
                  <a:moveTo>
                    <a:pt x="0" y="13500"/>
                  </a:moveTo>
                  <a:lnTo>
                    <a:pt x="4892" y="22107"/>
                  </a:lnTo>
                  <a:lnTo>
                    <a:pt x="28175" y="8655"/>
                  </a:lnTo>
                  <a:lnTo>
                    <a:pt x="23189" y="0"/>
                  </a:lnTo>
                  <a:close/>
                </a:path>
              </a:pathLst>
            </a:custGeom>
            <a:solidFill>
              <a:srgbClr val="1D1D1D">
                <a:alpha val="22640"/>
              </a:srgbClr>
            </a:solidFill>
            <a:ln>
              <a:noFill/>
            </a:ln>
          </p:spPr>
        </p:sp>
        <p:sp>
          <p:nvSpPr>
            <p:cNvPr id="406" name="Google Shape;406;p36"/>
            <p:cNvSpPr/>
            <p:nvPr/>
          </p:nvSpPr>
          <p:spPr>
            <a:xfrm>
              <a:off x="6408800" y="3008025"/>
              <a:ext cx="584443" cy="533875"/>
            </a:xfrm>
            <a:custGeom>
              <a:rect b="b" l="l" r="r" t="t"/>
              <a:pathLst>
                <a:path extrusionOk="0" h="21355" w="23236">
                  <a:moveTo>
                    <a:pt x="0" y="21355"/>
                  </a:moveTo>
                  <a:lnTo>
                    <a:pt x="0" y="13405"/>
                  </a:lnTo>
                  <a:lnTo>
                    <a:pt x="23236" y="0"/>
                  </a:lnTo>
                  <a:lnTo>
                    <a:pt x="23236" y="8090"/>
                  </a:lnTo>
                  <a:close/>
                </a:path>
              </a:pathLst>
            </a:custGeom>
            <a:solidFill>
              <a:srgbClr val="1D1D1D">
                <a:alpha val="38360"/>
              </a:srgbClr>
            </a:solidFill>
            <a:ln>
              <a:noFill/>
            </a:ln>
          </p:spPr>
        </p:sp>
      </p:grpSp>
      <p:sp>
        <p:nvSpPr>
          <p:cNvPr id="407" name="Google Shape;407;p36"/>
          <p:cNvSpPr txBox="1"/>
          <p:nvPr/>
        </p:nvSpPr>
        <p:spPr>
          <a:xfrm>
            <a:off x="2827000" y="3251300"/>
            <a:ext cx="2428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Client</a:t>
            </a:r>
            <a:endParaRPr sz="19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United States Geological Survey (USGS)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Astrogeology Science Center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5"/>
          <p:cNvSpPr txBox="1"/>
          <p:nvPr>
            <p:ph type="title"/>
          </p:nvPr>
        </p:nvSpPr>
        <p:spPr>
          <a:xfrm>
            <a:off x="880700" y="81950"/>
            <a:ext cx="7375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and Resolution</a:t>
            </a:r>
            <a:endParaRPr/>
          </a:p>
        </p:txBody>
      </p:sp>
      <p:sp>
        <p:nvSpPr>
          <p:cNvPr id="845" name="Google Shape;845;p45"/>
          <p:cNvSpPr/>
          <p:nvPr/>
        </p:nvSpPr>
        <p:spPr>
          <a:xfrm>
            <a:off x="7316375" y="1883075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5"/>
          <p:cNvSpPr/>
          <p:nvPr/>
        </p:nvSpPr>
        <p:spPr>
          <a:xfrm>
            <a:off x="8043063" y="1556414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45"/>
          <p:cNvSpPr/>
          <p:nvPr/>
        </p:nvSpPr>
        <p:spPr>
          <a:xfrm>
            <a:off x="880700" y="1146150"/>
            <a:ext cx="3016200" cy="2851200"/>
          </a:xfrm>
          <a:prstGeom prst="ellipse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48" name="Google Shape;848;p45"/>
          <p:cNvPicPr preferRelativeResize="0"/>
          <p:nvPr/>
        </p:nvPicPr>
        <p:blipFill rotWithShape="1">
          <a:blip r:embed="rId3">
            <a:alphaModFix/>
          </a:blip>
          <a:srcRect b="1470" l="0" r="0" t="-1470"/>
          <a:stretch/>
        </p:blipFill>
        <p:spPr>
          <a:xfrm>
            <a:off x="63185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45"/>
          <p:cNvSpPr/>
          <p:nvPr/>
        </p:nvSpPr>
        <p:spPr>
          <a:xfrm>
            <a:off x="5155450" y="1095450"/>
            <a:ext cx="3016200" cy="2952600"/>
          </a:xfrm>
          <a:prstGeom prst="ellipse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50" name="Google Shape;8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525" y="1175725"/>
            <a:ext cx="2792050" cy="279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46"/>
          <p:cNvSpPr txBox="1"/>
          <p:nvPr>
            <p:ph type="title"/>
          </p:nvPr>
        </p:nvSpPr>
        <p:spPr>
          <a:xfrm>
            <a:off x="713225" y="252675"/>
            <a:ext cx="750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Plan</a:t>
            </a:r>
            <a:endParaRPr/>
          </a:p>
        </p:txBody>
      </p:sp>
      <p:sp>
        <p:nvSpPr>
          <p:cNvPr id="856" name="Google Shape;856;p46"/>
          <p:cNvSpPr txBox="1"/>
          <p:nvPr>
            <p:ph idx="1" type="body"/>
          </p:nvPr>
        </p:nvSpPr>
        <p:spPr>
          <a:xfrm>
            <a:off x="713225" y="1198109"/>
            <a:ext cx="7717500" cy="3218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★"/>
            </a:pPr>
            <a:r>
              <a:rPr lang="en"/>
              <a:t>Using Mocha testing suite and Chai</a:t>
            </a:r>
            <a:r>
              <a:rPr lang="en"/>
              <a:t> Assertion Library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★"/>
            </a:pPr>
            <a:r>
              <a:rPr lang="en"/>
              <a:t>Tests will be used as a benchmark to confirm functionality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★"/>
            </a:pPr>
            <a:r>
              <a:rPr lang="en"/>
              <a:t>Issues from tests will be fixed right away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7" name="Google Shape;8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5950" y="445025"/>
            <a:ext cx="1769875" cy="17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390" y="2493050"/>
            <a:ext cx="1683000" cy="18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175" y="2625975"/>
            <a:ext cx="4669300" cy="16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46"/>
          <p:cNvSpPr txBox="1"/>
          <p:nvPr/>
        </p:nvSpPr>
        <p:spPr>
          <a:xfrm>
            <a:off x="1137175" y="4240050"/>
            <a:ext cx="439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Successful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test results from Mocha and Chai Assertion Library</a:t>
            </a:r>
            <a:endParaRPr sz="1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7"/>
          <p:cNvSpPr txBox="1"/>
          <p:nvPr>
            <p:ph idx="6" type="title"/>
          </p:nvPr>
        </p:nvSpPr>
        <p:spPr>
          <a:xfrm>
            <a:off x="698625" y="202825"/>
            <a:ext cx="751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47"/>
          <p:cNvSpPr/>
          <p:nvPr/>
        </p:nvSpPr>
        <p:spPr>
          <a:xfrm>
            <a:off x="2063700" y="441132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47"/>
          <p:cNvSpPr/>
          <p:nvPr/>
        </p:nvSpPr>
        <p:spPr>
          <a:xfrm>
            <a:off x="5453200" y="44789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8" name="Google Shape;8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75" y="1665575"/>
            <a:ext cx="8953249" cy="216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9" name="Google Shape;869;p47"/>
          <p:cNvCxnSpPr/>
          <p:nvPr/>
        </p:nvCxnSpPr>
        <p:spPr>
          <a:xfrm>
            <a:off x="8907900" y="2320900"/>
            <a:ext cx="0" cy="151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8"/>
          <p:cNvSpPr txBox="1"/>
          <p:nvPr>
            <p:ph idx="6" type="title"/>
          </p:nvPr>
        </p:nvSpPr>
        <p:spPr>
          <a:xfrm>
            <a:off x="719850" y="252700"/>
            <a:ext cx="749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8"/>
          <p:cNvSpPr/>
          <p:nvPr/>
        </p:nvSpPr>
        <p:spPr>
          <a:xfrm>
            <a:off x="5241925" y="130337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48"/>
          <p:cNvSpPr/>
          <p:nvPr/>
        </p:nvSpPr>
        <p:spPr>
          <a:xfrm>
            <a:off x="5651150" y="16228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48"/>
          <p:cNvSpPr txBox="1"/>
          <p:nvPr/>
        </p:nvSpPr>
        <p:spPr>
          <a:xfrm>
            <a:off x="453025" y="1152350"/>
            <a:ext cx="4788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★"/>
            </a:pPr>
            <a:r>
              <a:rPr b="1"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Functional Requirements:</a:t>
            </a: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Rendering, Stylizing, Searching.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★"/>
            </a:pPr>
            <a:r>
              <a:rPr b="1"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Implementation: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Rendering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GeoJSON files using Vector API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Stylizing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Modified Leaflet.SLD functionality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Searching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Filterable attributes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★"/>
            </a:pPr>
            <a:r>
              <a:rPr b="1"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Challenges/Resolution: 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Licensing 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78" name="Google Shape;87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425" y="2007900"/>
            <a:ext cx="2658126" cy="265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/>
          <p:nvPr>
            <p:ph idx="1" type="subTitle"/>
          </p:nvPr>
        </p:nvSpPr>
        <p:spPr>
          <a:xfrm>
            <a:off x="731981" y="1953575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The universe extends over a radius of about 15 billion light years.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We want to increase space exploration.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Images and maps help increase exploration.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7"/>
          <p:cNvSpPr txBox="1"/>
          <p:nvPr>
            <p:ph type="title"/>
          </p:nvPr>
        </p:nvSpPr>
        <p:spPr>
          <a:xfrm>
            <a:off x="894900" y="228550"/>
            <a:ext cx="73542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Picture</a:t>
            </a:r>
            <a:endParaRPr/>
          </a:p>
        </p:txBody>
      </p:sp>
      <p:sp>
        <p:nvSpPr>
          <p:cNvPr id="414" name="Google Shape;414;p37"/>
          <p:cNvSpPr/>
          <p:nvPr/>
        </p:nvSpPr>
        <p:spPr>
          <a:xfrm>
            <a:off x="6095775" y="1204675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7"/>
          <p:cNvSpPr/>
          <p:nvPr/>
        </p:nvSpPr>
        <p:spPr>
          <a:xfrm>
            <a:off x="6416063" y="97793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181" y="1588000"/>
            <a:ext cx="3048000" cy="304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37"/>
          <p:cNvGrpSpPr/>
          <p:nvPr/>
        </p:nvGrpSpPr>
        <p:grpSpPr>
          <a:xfrm>
            <a:off x="4298862" y="838599"/>
            <a:ext cx="1690647" cy="1240900"/>
            <a:chOff x="3418090" y="1904609"/>
            <a:chExt cx="3246250" cy="2382681"/>
          </a:xfrm>
        </p:grpSpPr>
        <p:sp>
          <p:nvSpPr>
            <p:cNvPr id="418" name="Google Shape;418;p37"/>
            <p:cNvSpPr/>
            <p:nvPr/>
          </p:nvSpPr>
          <p:spPr>
            <a:xfrm>
              <a:off x="3709179" y="1904609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24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2734" y="2061"/>
                  </a:lnTo>
                  <a:lnTo>
                    <a:pt x="3047" y="161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3860837" y="2019580"/>
              <a:ext cx="31882" cy="474627"/>
            </a:xfrm>
            <a:custGeom>
              <a:rect b="b" l="l" r="r" t="t"/>
              <a:pathLst>
                <a:path extrusionOk="0" h="8694" w="584">
                  <a:moveTo>
                    <a:pt x="1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59"/>
                  </a:lnTo>
                  <a:lnTo>
                    <a:pt x="583" y="9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3858381" y="1992666"/>
              <a:ext cx="34339" cy="39197"/>
            </a:xfrm>
            <a:custGeom>
              <a:rect b="b" l="l" r="r" t="t"/>
              <a:pathLst>
                <a:path extrusionOk="0" h="718" w="629">
                  <a:moveTo>
                    <a:pt x="314" y="0"/>
                  </a:moveTo>
                  <a:lnTo>
                    <a:pt x="46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628" y="58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3689580" y="1914381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59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59" y="9186"/>
                  </a:lnTo>
                  <a:lnTo>
                    <a:pt x="3138" y="10799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138" y="1614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3904894" y="2019580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45" y="359"/>
                  </a:lnTo>
                  <a:lnTo>
                    <a:pt x="2778" y="2017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4059009" y="2134551"/>
              <a:ext cx="31827" cy="474627"/>
            </a:xfrm>
            <a:custGeom>
              <a:rect b="b" l="l" r="r" t="t"/>
              <a:pathLst>
                <a:path extrusionOk="0" h="8694" w="583">
                  <a:moveTo>
                    <a:pt x="0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14"/>
                  </a:lnTo>
                  <a:lnTo>
                    <a:pt x="583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4056552" y="2107637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3887752" y="2026895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1"/>
                  </a:moveTo>
                  <a:lnTo>
                    <a:pt x="0" y="180"/>
                  </a:lnTo>
                  <a:lnTo>
                    <a:pt x="0" y="8694"/>
                  </a:lnTo>
                  <a:lnTo>
                    <a:pt x="314" y="9231"/>
                  </a:lnTo>
                  <a:lnTo>
                    <a:pt x="3137" y="10845"/>
                  </a:lnTo>
                  <a:lnTo>
                    <a:pt x="3451" y="10665"/>
                  </a:lnTo>
                  <a:lnTo>
                    <a:pt x="3451" y="2196"/>
                  </a:lnTo>
                  <a:lnTo>
                    <a:pt x="3137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4103011" y="213455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45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4257126" y="2249522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1" y="0"/>
                  </a:moveTo>
                  <a:lnTo>
                    <a:pt x="135" y="8335"/>
                  </a:lnTo>
                  <a:lnTo>
                    <a:pt x="314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4254670" y="2222608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4085869" y="2141866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15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5" y="9231"/>
                  </a:lnTo>
                  <a:lnTo>
                    <a:pt x="3138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138" y="1614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4301183" y="2247066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1"/>
                  </a:moveTo>
                  <a:lnTo>
                    <a:pt x="0" y="180"/>
                  </a:lnTo>
                  <a:lnTo>
                    <a:pt x="45" y="404"/>
                  </a:lnTo>
                  <a:lnTo>
                    <a:pt x="2778" y="2062"/>
                  </a:lnTo>
                  <a:lnTo>
                    <a:pt x="3047" y="161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4455298" y="2362037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1"/>
                  </a:moveTo>
                  <a:lnTo>
                    <a:pt x="90" y="8380"/>
                  </a:lnTo>
                  <a:lnTo>
                    <a:pt x="314" y="8694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452841" y="2335123"/>
              <a:ext cx="31827" cy="39197"/>
            </a:xfrm>
            <a:custGeom>
              <a:rect b="b" l="l" r="r" t="t"/>
              <a:pathLst>
                <a:path extrusionOk="0" h="718" w="583">
                  <a:moveTo>
                    <a:pt x="269" y="1"/>
                  </a:moveTo>
                  <a:lnTo>
                    <a:pt x="0" y="180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583" y="58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4284041" y="225683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2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4499300" y="236203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70" y="1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62"/>
                  </a:lnTo>
                  <a:lnTo>
                    <a:pt x="3048" y="161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4653415" y="247700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1"/>
                  </a:moveTo>
                  <a:lnTo>
                    <a:pt x="90" y="8380"/>
                  </a:lnTo>
                  <a:lnTo>
                    <a:pt x="270" y="8694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4648556" y="2450094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1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627" y="538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4482212" y="2369352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225"/>
                  </a:lnTo>
                  <a:lnTo>
                    <a:pt x="0" y="8694"/>
                  </a:lnTo>
                  <a:lnTo>
                    <a:pt x="314" y="9232"/>
                  </a:lnTo>
                  <a:lnTo>
                    <a:pt x="3092" y="10845"/>
                  </a:lnTo>
                  <a:lnTo>
                    <a:pt x="3406" y="10666"/>
                  </a:lnTo>
                  <a:lnTo>
                    <a:pt x="3406" y="2197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4668101" y="2543064"/>
              <a:ext cx="163941" cy="330285"/>
            </a:xfrm>
            <a:custGeom>
              <a:rect b="b" l="l" r="r" t="t"/>
              <a:pathLst>
                <a:path extrusionOk="0" h="6050" w="3003">
                  <a:moveTo>
                    <a:pt x="269" y="0"/>
                  </a:moveTo>
                  <a:lnTo>
                    <a:pt x="1" y="135"/>
                  </a:lnTo>
                  <a:lnTo>
                    <a:pt x="180" y="628"/>
                  </a:lnTo>
                  <a:lnTo>
                    <a:pt x="1569" y="2420"/>
                  </a:lnTo>
                  <a:lnTo>
                    <a:pt x="1614" y="5512"/>
                  </a:lnTo>
                  <a:lnTo>
                    <a:pt x="269" y="5736"/>
                  </a:lnTo>
                  <a:lnTo>
                    <a:pt x="1" y="5915"/>
                  </a:lnTo>
                  <a:lnTo>
                    <a:pt x="1255" y="5870"/>
                  </a:lnTo>
                  <a:lnTo>
                    <a:pt x="1748" y="6050"/>
                  </a:lnTo>
                  <a:lnTo>
                    <a:pt x="2017" y="5870"/>
                  </a:lnTo>
                  <a:lnTo>
                    <a:pt x="2017" y="4392"/>
                  </a:lnTo>
                  <a:lnTo>
                    <a:pt x="2734" y="5019"/>
                  </a:lnTo>
                  <a:lnTo>
                    <a:pt x="3003" y="4885"/>
                  </a:lnTo>
                  <a:lnTo>
                    <a:pt x="3003" y="4437"/>
                  </a:lnTo>
                  <a:lnTo>
                    <a:pt x="2017" y="3854"/>
                  </a:lnTo>
                  <a:lnTo>
                    <a:pt x="2017" y="2286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4668101" y="2550380"/>
              <a:ext cx="149310" cy="340111"/>
            </a:xfrm>
            <a:custGeom>
              <a:rect b="b" l="l" r="r" t="t"/>
              <a:pathLst>
                <a:path extrusionOk="0" h="6230" w="2735">
                  <a:moveTo>
                    <a:pt x="1" y="1"/>
                  </a:moveTo>
                  <a:lnTo>
                    <a:pt x="1" y="449"/>
                  </a:lnTo>
                  <a:lnTo>
                    <a:pt x="1390" y="2241"/>
                  </a:lnTo>
                  <a:lnTo>
                    <a:pt x="1390" y="5512"/>
                  </a:lnTo>
                  <a:lnTo>
                    <a:pt x="1" y="5781"/>
                  </a:lnTo>
                  <a:lnTo>
                    <a:pt x="1" y="6229"/>
                  </a:lnTo>
                  <a:lnTo>
                    <a:pt x="1748" y="5916"/>
                  </a:lnTo>
                  <a:lnTo>
                    <a:pt x="1748" y="4347"/>
                  </a:lnTo>
                  <a:lnTo>
                    <a:pt x="2734" y="4885"/>
                  </a:lnTo>
                  <a:lnTo>
                    <a:pt x="2734" y="4437"/>
                  </a:lnTo>
                  <a:lnTo>
                    <a:pt x="1748" y="3899"/>
                  </a:lnTo>
                  <a:lnTo>
                    <a:pt x="1748" y="23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5565879" y="2892891"/>
              <a:ext cx="151713" cy="403657"/>
            </a:xfrm>
            <a:custGeom>
              <a:rect b="b" l="l" r="r" t="t"/>
              <a:pathLst>
                <a:path extrusionOk="0" h="7394" w="2779">
                  <a:moveTo>
                    <a:pt x="1" y="0"/>
                  </a:moveTo>
                  <a:lnTo>
                    <a:pt x="180" y="6049"/>
                  </a:lnTo>
                  <a:lnTo>
                    <a:pt x="1614" y="7394"/>
                  </a:lnTo>
                  <a:lnTo>
                    <a:pt x="2779" y="6722"/>
                  </a:lnTo>
                  <a:lnTo>
                    <a:pt x="2779" y="5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5372620" y="2547978"/>
              <a:ext cx="344970" cy="411027"/>
            </a:xfrm>
            <a:custGeom>
              <a:rect b="b" l="l" r="r" t="t"/>
              <a:pathLst>
                <a:path extrusionOk="0" h="7529" w="6319">
                  <a:moveTo>
                    <a:pt x="1300" y="0"/>
                  </a:moveTo>
                  <a:lnTo>
                    <a:pt x="1" y="941"/>
                  </a:lnTo>
                  <a:lnTo>
                    <a:pt x="5154" y="7528"/>
                  </a:lnTo>
                  <a:lnTo>
                    <a:pt x="6319" y="6856"/>
                  </a:lnTo>
                  <a:lnTo>
                    <a:pt x="2510" y="269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5154904" y="2393864"/>
              <a:ext cx="354797" cy="205541"/>
            </a:xfrm>
            <a:custGeom>
              <a:rect b="b" l="l" r="r" t="t"/>
              <a:pathLst>
                <a:path extrusionOk="0" h="3765" w="6499">
                  <a:moveTo>
                    <a:pt x="1121" y="0"/>
                  </a:moveTo>
                  <a:lnTo>
                    <a:pt x="1" y="672"/>
                  </a:lnTo>
                  <a:lnTo>
                    <a:pt x="852" y="3674"/>
                  </a:lnTo>
                  <a:lnTo>
                    <a:pt x="5378" y="3764"/>
                  </a:lnTo>
                  <a:lnTo>
                    <a:pt x="6498" y="3092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4946961" y="2430550"/>
              <a:ext cx="707027" cy="985886"/>
            </a:xfrm>
            <a:custGeom>
              <a:rect b="b" l="l" r="r" t="t"/>
              <a:pathLst>
                <a:path extrusionOk="0" h="18059" w="12951">
                  <a:moveTo>
                    <a:pt x="3810" y="0"/>
                  </a:moveTo>
                  <a:lnTo>
                    <a:pt x="1" y="2196"/>
                  </a:lnTo>
                  <a:lnTo>
                    <a:pt x="1" y="8380"/>
                  </a:lnTo>
                  <a:lnTo>
                    <a:pt x="3810" y="14967"/>
                  </a:lnTo>
                  <a:lnTo>
                    <a:pt x="9142" y="18058"/>
                  </a:lnTo>
                  <a:lnTo>
                    <a:pt x="12951" y="15863"/>
                  </a:lnTo>
                  <a:lnTo>
                    <a:pt x="12951" y="9679"/>
                  </a:lnTo>
                  <a:lnTo>
                    <a:pt x="9187" y="3092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5331075" y="2973578"/>
              <a:ext cx="298457" cy="457540"/>
            </a:xfrm>
            <a:custGeom>
              <a:rect b="b" l="l" r="r" t="t"/>
              <a:pathLst>
                <a:path extrusionOk="0" h="8381" w="5467">
                  <a:moveTo>
                    <a:pt x="5467" y="1"/>
                  </a:moveTo>
                  <a:lnTo>
                    <a:pt x="0" y="987"/>
                  </a:lnTo>
                  <a:lnTo>
                    <a:pt x="179" y="7036"/>
                  </a:lnTo>
                  <a:lnTo>
                    <a:pt x="1613" y="8380"/>
                  </a:lnTo>
                  <a:lnTo>
                    <a:pt x="5467" y="6185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5211190" y="2613979"/>
              <a:ext cx="418342" cy="479541"/>
            </a:xfrm>
            <a:custGeom>
              <a:rect b="b" l="l" r="r" t="t"/>
              <a:pathLst>
                <a:path extrusionOk="0" h="8784" w="7663">
                  <a:moveTo>
                    <a:pt x="3854" y="1"/>
                  </a:moveTo>
                  <a:lnTo>
                    <a:pt x="852" y="583"/>
                  </a:lnTo>
                  <a:lnTo>
                    <a:pt x="0" y="2197"/>
                  </a:lnTo>
                  <a:lnTo>
                    <a:pt x="3809" y="8784"/>
                  </a:lnTo>
                  <a:lnTo>
                    <a:pt x="7663" y="6588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4920101" y="2445235"/>
              <a:ext cx="501487" cy="288685"/>
            </a:xfrm>
            <a:custGeom>
              <a:rect b="b" l="l" r="r" t="t"/>
              <a:pathLst>
                <a:path extrusionOk="0" h="5288" w="9186">
                  <a:moveTo>
                    <a:pt x="3809" y="0"/>
                  </a:moveTo>
                  <a:lnTo>
                    <a:pt x="0" y="2196"/>
                  </a:lnTo>
                  <a:lnTo>
                    <a:pt x="851" y="5243"/>
                  </a:lnTo>
                  <a:lnTo>
                    <a:pt x="5332" y="5288"/>
                  </a:lnTo>
                  <a:lnTo>
                    <a:pt x="9186" y="3092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4658329" y="2565065"/>
              <a:ext cx="261826" cy="440398"/>
            </a:xfrm>
            <a:custGeom>
              <a:rect b="b" l="l" r="r" t="t"/>
              <a:pathLst>
                <a:path extrusionOk="0" h="8067" w="4796">
                  <a:moveTo>
                    <a:pt x="4795" y="1"/>
                  </a:moveTo>
                  <a:lnTo>
                    <a:pt x="986" y="2196"/>
                  </a:lnTo>
                  <a:lnTo>
                    <a:pt x="0" y="8066"/>
                  </a:lnTo>
                  <a:lnTo>
                    <a:pt x="3406" y="6812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4907818" y="3328318"/>
              <a:ext cx="511368" cy="222628"/>
            </a:xfrm>
            <a:custGeom>
              <a:rect b="b" l="l" r="r" t="t"/>
              <a:pathLst>
                <a:path extrusionOk="0" h="4078" w="9367">
                  <a:moveTo>
                    <a:pt x="1256" y="0"/>
                  </a:moveTo>
                  <a:lnTo>
                    <a:pt x="1" y="2017"/>
                  </a:lnTo>
                  <a:lnTo>
                    <a:pt x="5557" y="4078"/>
                  </a:lnTo>
                  <a:lnTo>
                    <a:pt x="9366" y="1882"/>
                  </a:lnTo>
                  <a:lnTo>
                    <a:pt x="5916" y="107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5010561" y="3093462"/>
              <a:ext cx="408625" cy="337655"/>
            </a:xfrm>
            <a:custGeom>
              <a:rect b="b" l="l" r="r" t="t"/>
              <a:pathLst>
                <a:path extrusionOk="0" h="6185" w="7485">
                  <a:moveTo>
                    <a:pt x="7484" y="1"/>
                  </a:moveTo>
                  <a:lnTo>
                    <a:pt x="3362" y="90"/>
                  </a:lnTo>
                  <a:lnTo>
                    <a:pt x="1" y="2107"/>
                  </a:lnTo>
                  <a:lnTo>
                    <a:pt x="1" y="5243"/>
                  </a:lnTo>
                  <a:lnTo>
                    <a:pt x="7484" y="6184"/>
                  </a:lnTo>
                  <a:lnTo>
                    <a:pt x="7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4866272" y="2733864"/>
              <a:ext cx="552913" cy="474627"/>
            </a:xfrm>
            <a:custGeom>
              <a:rect b="b" l="l" r="r" t="t"/>
              <a:pathLst>
                <a:path extrusionOk="0" h="8694" w="10128">
                  <a:moveTo>
                    <a:pt x="6318" y="1"/>
                  </a:moveTo>
                  <a:lnTo>
                    <a:pt x="0" y="4616"/>
                  </a:lnTo>
                  <a:lnTo>
                    <a:pt x="762" y="6856"/>
                  </a:lnTo>
                  <a:lnTo>
                    <a:pt x="2644" y="8694"/>
                  </a:lnTo>
                  <a:lnTo>
                    <a:pt x="10127" y="6588"/>
                  </a:lnTo>
                  <a:lnTo>
                    <a:pt x="6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4761072" y="2565065"/>
              <a:ext cx="450170" cy="464855"/>
            </a:xfrm>
            <a:custGeom>
              <a:rect b="b" l="l" r="r" t="t"/>
              <a:pathLst>
                <a:path extrusionOk="0" h="8515" w="8246">
                  <a:moveTo>
                    <a:pt x="2913" y="1"/>
                  </a:moveTo>
                  <a:lnTo>
                    <a:pt x="0" y="6991"/>
                  </a:lnTo>
                  <a:lnTo>
                    <a:pt x="1031" y="8290"/>
                  </a:lnTo>
                  <a:lnTo>
                    <a:pt x="2689" y="8515"/>
                  </a:lnTo>
                  <a:lnTo>
                    <a:pt x="8245" y="3093"/>
                  </a:lnTo>
                  <a:lnTo>
                    <a:pt x="29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4898045" y="3208434"/>
              <a:ext cx="112570" cy="210454"/>
            </a:xfrm>
            <a:custGeom>
              <a:rect b="b" l="l" r="r" t="t"/>
              <a:pathLst>
                <a:path extrusionOk="0" h="3855" w="2062">
                  <a:moveTo>
                    <a:pt x="2062" y="1"/>
                  </a:moveTo>
                  <a:lnTo>
                    <a:pt x="1" y="135"/>
                  </a:lnTo>
                  <a:lnTo>
                    <a:pt x="90" y="3182"/>
                  </a:lnTo>
                  <a:lnTo>
                    <a:pt x="807" y="3854"/>
                  </a:lnTo>
                  <a:lnTo>
                    <a:pt x="2062" y="3137"/>
                  </a:lnTo>
                  <a:lnTo>
                    <a:pt x="20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4802672" y="3017634"/>
              <a:ext cx="207943" cy="232455"/>
            </a:xfrm>
            <a:custGeom>
              <a:rect b="b" l="l" r="r" t="t"/>
              <a:pathLst>
                <a:path extrusionOk="0" h="4258" w="3809">
                  <a:moveTo>
                    <a:pt x="1165" y="0"/>
                  </a:moveTo>
                  <a:lnTo>
                    <a:pt x="0" y="941"/>
                  </a:lnTo>
                  <a:lnTo>
                    <a:pt x="2554" y="4257"/>
                  </a:lnTo>
                  <a:lnTo>
                    <a:pt x="3809" y="3496"/>
                  </a:lnTo>
                  <a:lnTo>
                    <a:pt x="1927" y="225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4692558" y="2946719"/>
              <a:ext cx="215313" cy="122342"/>
            </a:xfrm>
            <a:custGeom>
              <a:rect b="b" l="l" r="r" t="t"/>
              <a:pathLst>
                <a:path extrusionOk="0" h="2241" w="3944">
                  <a:moveTo>
                    <a:pt x="1255" y="0"/>
                  </a:moveTo>
                  <a:lnTo>
                    <a:pt x="1" y="717"/>
                  </a:lnTo>
                  <a:lnTo>
                    <a:pt x="449" y="2196"/>
                  </a:lnTo>
                  <a:lnTo>
                    <a:pt x="2689" y="2240"/>
                  </a:lnTo>
                  <a:lnTo>
                    <a:pt x="3944" y="1524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4589815" y="2985807"/>
              <a:ext cx="352340" cy="491769"/>
            </a:xfrm>
            <a:custGeom>
              <a:rect b="b" l="l" r="r" t="t"/>
              <a:pathLst>
                <a:path extrusionOk="0" h="9008" w="6454">
                  <a:moveTo>
                    <a:pt x="1883" y="1"/>
                  </a:moveTo>
                  <a:lnTo>
                    <a:pt x="1" y="1076"/>
                  </a:lnTo>
                  <a:lnTo>
                    <a:pt x="1" y="4168"/>
                  </a:lnTo>
                  <a:lnTo>
                    <a:pt x="1883" y="7484"/>
                  </a:lnTo>
                  <a:lnTo>
                    <a:pt x="4571" y="9008"/>
                  </a:lnTo>
                  <a:lnTo>
                    <a:pt x="6453" y="7932"/>
                  </a:lnTo>
                  <a:lnTo>
                    <a:pt x="6453" y="4840"/>
                  </a:lnTo>
                  <a:lnTo>
                    <a:pt x="4571" y="1524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5524279" y="3120376"/>
              <a:ext cx="161539" cy="347427"/>
            </a:xfrm>
            <a:custGeom>
              <a:rect b="b" l="l" r="r" t="t"/>
              <a:pathLst>
                <a:path extrusionOk="0" h="6364" w="2959">
                  <a:moveTo>
                    <a:pt x="2958" y="0"/>
                  </a:moveTo>
                  <a:lnTo>
                    <a:pt x="1211" y="314"/>
                  </a:lnTo>
                  <a:lnTo>
                    <a:pt x="942" y="449"/>
                  </a:lnTo>
                  <a:lnTo>
                    <a:pt x="1211" y="717"/>
                  </a:lnTo>
                  <a:lnTo>
                    <a:pt x="1211" y="1882"/>
                  </a:lnTo>
                  <a:lnTo>
                    <a:pt x="270" y="1345"/>
                  </a:lnTo>
                  <a:lnTo>
                    <a:pt x="1" y="1479"/>
                  </a:lnTo>
                  <a:lnTo>
                    <a:pt x="270" y="1927"/>
                  </a:lnTo>
                  <a:lnTo>
                    <a:pt x="1211" y="2510"/>
                  </a:lnTo>
                  <a:lnTo>
                    <a:pt x="1211" y="4168"/>
                  </a:lnTo>
                  <a:lnTo>
                    <a:pt x="2465" y="5826"/>
                  </a:lnTo>
                  <a:lnTo>
                    <a:pt x="2690" y="6363"/>
                  </a:lnTo>
                  <a:lnTo>
                    <a:pt x="2958" y="6229"/>
                  </a:lnTo>
                  <a:lnTo>
                    <a:pt x="2958" y="5781"/>
                  </a:lnTo>
                  <a:lnTo>
                    <a:pt x="1614" y="3989"/>
                  </a:lnTo>
                  <a:lnTo>
                    <a:pt x="1614" y="673"/>
                  </a:lnTo>
                  <a:lnTo>
                    <a:pt x="2958" y="449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5524279" y="3130148"/>
              <a:ext cx="146854" cy="337655"/>
            </a:xfrm>
            <a:custGeom>
              <a:rect b="b" l="l" r="r" t="t"/>
              <a:pathLst>
                <a:path extrusionOk="0" h="6185" w="2690">
                  <a:moveTo>
                    <a:pt x="2690" y="1"/>
                  </a:moveTo>
                  <a:lnTo>
                    <a:pt x="942" y="270"/>
                  </a:lnTo>
                  <a:lnTo>
                    <a:pt x="942" y="1883"/>
                  </a:lnTo>
                  <a:lnTo>
                    <a:pt x="1" y="1300"/>
                  </a:lnTo>
                  <a:lnTo>
                    <a:pt x="1" y="1748"/>
                  </a:lnTo>
                  <a:lnTo>
                    <a:pt x="942" y="2286"/>
                  </a:lnTo>
                  <a:lnTo>
                    <a:pt x="942" y="3854"/>
                  </a:lnTo>
                  <a:lnTo>
                    <a:pt x="2690" y="6184"/>
                  </a:lnTo>
                  <a:lnTo>
                    <a:pt x="2690" y="5736"/>
                  </a:lnTo>
                  <a:lnTo>
                    <a:pt x="1345" y="3944"/>
                  </a:lnTo>
                  <a:lnTo>
                    <a:pt x="1345" y="673"/>
                  </a:lnTo>
                  <a:lnTo>
                    <a:pt x="2690" y="40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5688221" y="304946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4"/>
                  </a:lnTo>
                  <a:lnTo>
                    <a:pt x="45" y="358"/>
                  </a:lnTo>
                  <a:lnTo>
                    <a:pt x="2778" y="2016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5842337" y="3164432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0"/>
                  </a:moveTo>
                  <a:lnTo>
                    <a:pt x="135" y="8379"/>
                  </a:lnTo>
                  <a:lnTo>
                    <a:pt x="314" y="8693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5839880" y="3137518"/>
              <a:ext cx="31827" cy="36741"/>
            </a:xfrm>
            <a:custGeom>
              <a:rect b="b" l="l" r="r" t="t"/>
              <a:pathLst>
                <a:path extrusionOk="0" h="673" w="583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5671079" y="3056777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231"/>
                  </a:lnTo>
                  <a:lnTo>
                    <a:pt x="3137" y="10844"/>
                  </a:lnTo>
                  <a:lnTo>
                    <a:pt x="3451" y="10665"/>
                  </a:lnTo>
                  <a:lnTo>
                    <a:pt x="3451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5886338" y="3164432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4"/>
                  </a:lnTo>
                  <a:lnTo>
                    <a:pt x="46" y="359"/>
                  </a:lnTo>
                  <a:lnTo>
                    <a:pt x="2779" y="2016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6040454" y="3276947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6037997" y="3252489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5869251" y="317174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0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186"/>
                  </a:lnTo>
                  <a:lnTo>
                    <a:pt x="3137" y="10800"/>
                  </a:lnTo>
                  <a:lnTo>
                    <a:pt x="3450" y="10620"/>
                  </a:lnTo>
                  <a:lnTo>
                    <a:pt x="3450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6084510" y="327694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0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2779" y="2062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6238626" y="339191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0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6236169" y="3365004"/>
              <a:ext cx="31882" cy="39197"/>
            </a:xfrm>
            <a:custGeom>
              <a:rect b="b" l="l" r="r" t="t"/>
              <a:pathLst>
                <a:path extrusionOk="0" h="718" w="584">
                  <a:moveTo>
                    <a:pt x="269" y="0"/>
                  </a:moveTo>
                  <a:lnTo>
                    <a:pt x="1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583" y="58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6067368" y="3286719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6"/>
                  </a:lnTo>
                  <a:lnTo>
                    <a:pt x="3093" y="10800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6282627" y="3391918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6436743" y="3506889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1" y="8380"/>
                  </a:lnTo>
                  <a:lnTo>
                    <a:pt x="270" y="8693"/>
                  </a:lnTo>
                  <a:lnTo>
                    <a:pt x="539" y="8514"/>
                  </a:lnTo>
                  <a:lnTo>
                    <a:pt x="539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6431884" y="3479975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6265540" y="3399233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231"/>
                  </a:lnTo>
                  <a:lnTo>
                    <a:pt x="3092" y="10845"/>
                  </a:lnTo>
                  <a:lnTo>
                    <a:pt x="3406" y="10665"/>
                  </a:lnTo>
                  <a:lnTo>
                    <a:pt x="3406" y="2196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6480799" y="3506889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2779" y="2017"/>
                  </a:lnTo>
                  <a:lnTo>
                    <a:pt x="3048" y="161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6634914" y="3621860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0" y="0"/>
                  </a:moveTo>
                  <a:lnTo>
                    <a:pt x="90" y="8335"/>
                  </a:lnTo>
                  <a:lnTo>
                    <a:pt x="269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6630001" y="3594946"/>
              <a:ext cx="34339" cy="36741"/>
            </a:xfrm>
            <a:custGeom>
              <a:rect b="b" l="l" r="r" t="t"/>
              <a:pathLst>
                <a:path extrusionOk="0" h="673" w="629">
                  <a:moveTo>
                    <a:pt x="315" y="1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628" y="5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6463657" y="3514204"/>
              <a:ext cx="185997" cy="589599"/>
            </a:xfrm>
            <a:custGeom>
              <a:rect b="b" l="l" r="r" t="t"/>
              <a:pathLst>
                <a:path extrusionOk="0" h="10800" w="3407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3" y="10800"/>
                  </a:lnTo>
                  <a:lnTo>
                    <a:pt x="3406" y="10621"/>
                  </a:lnTo>
                  <a:lnTo>
                    <a:pt x="3406" y="2152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4880958" y="3250033"/>
              <a:ext cx="61198" cy="408570"/>
            </a:xfrm>
            <a:custGeom>
              <a:rect b="b" l="l" r="r" t="t"/>
              <a:pathLst>
                <a:path extrusionOk="0" h="7484" w="1121">
                  <a:moveTo>
                    <a:pt x="1120" y="0"/>
                  </a:moveTo>
                  <a:lnTo>
                    <a:pt x="717" y="224"/>
                  </a:lnTo>
                  <a:lnTo>
                    <a:pt x="0" y="2062"/>
                  </a:lnTo>
                  <a:lnTo>
                    <a:pt x="0" y="7080"/>
                  </a:lnTo>
                  <a:lnTo>
                    <a:pt x="359" y="7484"/>
                  </a:lnTo>
                  <a:lnTo>
                    <a:pt x="1120" y="3092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695015" y="3037178"/>
              <a:ext cx="247140" cy="325426"/>
            </a:xfrm>
            <a:custGeom>
              <a:rect b="b" l="l" r="r" t="t"/>
              <a:pathLst>
                <a:path extrusionOk="0" h="5961" w="4527">
                  <a:moveTo>
                    <a:pt x="1" y="1"/>
                  </a:moveTo>
                  <a:lnTo>
                    <a:pt x="3092" y="5513"/>
                  </a:lnTo>
                  <a:lnTo>
                    <a:pt x="3765" y="5961"/>
                  </a:lnTo>
                  <a:lnTo>
                    <a:pt x="4526" y="3899"/>
                  </a:lnTo>
                  <a:lnTo>
                    <a:pt x="2644" y="6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4465070" y="2902663"/>
              <a:ext cx="374341" cy="168855"/>
            </a:xfrm>
            <a:custGeom>
              <a:rect b="b" l="l" r="r" t="t"/>
              <a:pathLst>
                <a:path extrusionOk="0" h="3093" w="6857">
                  <a:moveTo>
                    <a:pt x="0" y="0"/>
                  </a:moveTo>
                  <a:lnTo>
                    <a:pt x="2151" y="1838"/>
                  </a:lnTo>
                  <a:lnTo>
                    <a:pt x="4661" y="2734"/>
                  </a:lnTo>
                  <a:lnTo>
                    <a:pt x="6856" y="3092"/>
                  </a:lnTo>
                  <a:lnTo>
                    <a:pt x="4168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4504213" y="3362547"/>
              <a:ext cx="396342" cy="506455"/>
            </a:xfrm>
            <a:custGeom>
              <a:rect b="b" l="l" r="r" t="t"/>
              <a:pathLst>
                <a:path extrusionOk="0" h="9277" w="7260">
                  <a:moveTo>
                    <a:pt x="7260" y="1"/>
                  </a:moveTo>
                  <a:lnTo>
                    <a:pt x="6139" y="404"/>
                  </a:lnTo>
                  <a:lnTo>
                    <a:pt x="0" y="3496"/>
                  </a:lnTo>
                  <a:lnTo>
                    <a:pt x="538" y="9276"/>
                  </a:lnTo>
                  <a:lnTo>
                    <a:pt x="7260" y="5423"/>
                  </a:lnTo>
                  <a:lnTo>
                    <a:pt x="7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4313411" y="3051863"/>
              <a:ext cx="587142" cy="523597"/>
            </a:xfrm>
            <a:custGeom>
              <a:rect b="b" l="l" r="r" t="t"/>
              <a:pathLst>
                <a:path extrusionOk="0" h="9591" w="10755">
                  <a:moveTo>
                    <a:pt x="7439" y="1"/>
                  </a:moveTo>
                  <a:lnTo>
                    <a:pt x="6408" y="359"/>
                  </a:lnTo>
                  <a:lnTo>
                    <a:pt x="0" y="3989"/>
                  </a:lnTo>
                  <a:lnTo>
                    <a:pt x="2644" y="8380"/>
                  </a:lnTo>
                  <a:lnTo>
                    <a:pt x="4033" y="9590"/>
                  </a:lnTo>
                  <a:lnTo>
                    <a:pt x="10755" y="5692"/>
                  </a:lnTo>
                  <a:lnTo>
                    <a:pt x="74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4098152" y="2902663"/>
              <a:ext cx="621372" cy="359655"/>
            </a:xfrm>
            <a:custGeom>
              <a:rect b="b" l="l" r="r" t="t"/>
              <a:pathLst>
                <a:path extrusionOk="0" h="6588" w="11382">
                  <a:moveTo>
                    <a:pt x="6721" y="0"/>
                  </a:moveTo>
                  <a:lnTo>
                    <a:pt x="0" y="3899"/>
                  </a:lnTo>
                  <a:lnTo>
                    <a:pt x="1792" y="5602"/>
                  </a:lnTo>
                  <a:lnTo>
                    <a:pt x="4660" y="6587"/>
                  </a:lnTo>
                  <a:lnTo>
                    <a:pt x="11382" y="2734"/>
                  </a:lnTo>
                  <a:lnTo>
                    <a:pt x="67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3875523" y="3115463"/>
              <a:ext cx="222683" cy="344970"/>
            </a:xfrm>
            <a:custGeom>
              <a:rect b="b" l="l" r="r" t="t"/>
              <a:pathLst>
                <a:path extrusionOk="0" h="6319" w="4079">
                  <a:moveTo>
                    <a:pt x="4078" y="1"/>
                  </a:moveTo>
                  <a:lnTo>
                    <a:pt x="762" y="1883"/>
                  </a:lnTo>
                  <a:lnTo>
                    <a:pt x="0" y="6319"/>
                  </a:lnTo>
                  <a:lnTo>
                    <a:pt x="2420" y="551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4122610" y="3805344"/>
              <a:ext cx="411027" cy="168800"/>
            </a:xfrm>
            <a:custGeom>
              <a:rect b="b" l="l" r="r" t="t"/>
              <a:pathLst>
                <a:path extrusionOk="0" h="3092" w="7529">
                  <a:moveTo>
                    <a:pt x="1793" y="0"/>
                  </a:moveTo>
                  <a:lnTo>
                    <a:pt x="0" y="1568"/>
                  </a:lnTo>
                  <a:lnTo>
                    <a:pt x="4212" y="3092"/>
                  </a:lnTo>
                  <a:lnTo>
                    <a:pt x="7528" y="1165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4198439" y="3570489"/>
              <a:ext cx="335198" cy="298512"/>
            </a:xfrm>
            <a:custGeom>
              <a:rect b="b" l="l" r="r" t="t"/>
              <a:pathLst>
                <a:path extrusionOk="0" h="5468" w="6140">
                  <a:moveTo>
                    <a:pt x="4884" y="0"/>
                  </a:moveTo>
                  <a:lnTo>
                    <a:pt x="0" y="1390"/>
                  </a:lnTo>
                  <a:lnTo>
                    <a:pt x="538" y="4750"/>
                  </a:lnTo>
                  <a:lnTo>
                    <a:pt x="6139" y="5467"/>
                  </a:lnTo>
                  <a:lnTo>
                    <a:pt x="6139" y="90"/>
                  </a:lnTo>
                  <a:lnTo>
                    <a:pt x="48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4081010" y="3262261"/>
              <a:ext cx="452626" cy="401255"/>
            </a:xfrm>
            <a:custGeom>
              <a:rect b="b" l="l" r="r" t="t"/>
              <a:pathLst>
                <a:path extrusionOk="0" h="7350" w="8291">
                  <a:moveTo>
                    <a:pt x="4974" y="0"/>
                  </a:moveTo>
                  <a:lnTo>
                    <a:pt x="0" y="3944"/>
                  </a:lnTo>
                  <a:lnTo>
                    <a:pt x="2689" y="7349"/>
                  </a:lnTo>
                  <a:lnTo>
                    <a:pt x="8290" y="5736"/>
                  </a:lnTo>
                  <a:lnTo>
                    <a:pt x="4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3978266" y="3115463"/>
              <a:ext cx="374341" cy="389026"/>
            </a:xfrm>
            <a:custGeom>
              <a:rect b="b" l="l" r="r" t="t"/>
              <a:pathLst>
                <a:path extrusionOk="0" h="7126" w="6857">
                  <a:moveTo>
                    <a:pt x="2196" y="1"/>
                  </a:moveTo>
                  <a:lnTo>
                    <a:pt x="0" y="5199"/>
                  </a:lnTo>
                  <a:lnTo>
                    <a:pt x="807" y="7126"/>
                  </a:lnTo>
                  <a:lnTo>
                    <a:pt x="2644" y="6767"/>
                  </a:lnTo>
                  <a:lnTo>
                    <a:pt x="6856" y="2689"/>
                  </a:lnTo>
                  <a:lnTo>
                    <a:pt x="2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3875523" y="3399233"/>
              <a:ext cx="352285" cy="491769"/>
            </a:xfrm>
            <a:custGeom>
              <a:rect b="b" l="l" r="r" t="t"/>
              <a:pathLst>
                <a:path extrusionOk="0" h="9008" w="6453">
                  <a:moveTo>
                    <a:pt x="1882" y="1"/>
                  </a:moveTo>
                  <a:lnTo>
                    <a:pt x="0" y="1121"/>
                  </a:lnTo>
                  <a:lnTo>
                    <a:pt x="0" y="4168"/>
                  </a:lnTo>
                  <a:lnTo>
                    <a:pt x="1882" y="7439"/>
                  </a:lnTo>
                  <a:lnTo>
                    <a:pt x="4526" y="9007"/>
                  </a:lnTo>
                  <a:lnTo>
                    <a:pt x="6453" y="7887"/>
                  </a:lnTo>
                  <a:lnTo>
                    <a:pt x="6453" y="4840"/>
                  </a:lnTo>
                  <a:lnTo>
                    <a:pt x="4526" y="1569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4012496" y="3714830"/>
              <a:ext cx="315654" cy="457485"/>
            </a:xfrm>
            <a:custGeom>
              <a:rect b="b" l="l" r="r" t="t"/>
              <a:pathLst>
                <a:path extrusionOk="0" h="8380" w="5782">
                  <a:moveTo>
                    <a:pt x="5781" y="0"/>
                  </a:moveTo>
                  <a:lnTo>
                    <a:pt x="1" y="1300"/>
                  </a:lnTo>
                  <a:lnTo>
                    <a:pt x="180" y="7080"/>
                  </a:lnTo>
                  <a:lnTo>
                    <a:pt x="1524" y="8380"/>
                  </a:lnTo>
                  <a:lnTo>
                    <a:pt x="5781" y="5960"/>
                  </a:lnTo>
                  <a:lnTo>
                    <a:pt x="57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3826608" y="3345405"/>
              <a:ext cx="501541" cy="501541"/>
            </a:xfrm>
            <a:custGeom>
              <a:rect b="b" l="l" r="r" t="t"/>
              <a:pathLst>
                <a:path extrusionOk="0" h="9187" w="9187">
                  <a:moveTo>
                    <a:pt x="4078" y="1"/>
                  </a:moveTo>
                  <a:lnTo>
                    <a:pt x="0" y="2914"/>
                  </a:lnTo>
                  <a:lnTo>
                    <a:pt x="4929" y="9187"/>
                  </a:lnTo>
                  <a:lnTo>
                    <a:pt x="9186" y="6767"/>
                  </a:lnTo>
                  <a:lnTo>
                    <a:pt x="5557" y="44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3616207" y="3208434"/>
              <a:ext cx="513770" cy="296055"/>
            </a:xfrm>
            <a:custGeom>
              <a:rect b="b" l="l" r="r" t="t"/>
              <a:pathLst>
                <a:path extrusionOk="0" h="5423" w="9411">
                  <a:moveTo>
                    <a:pt x="4257" y="1"/>
                  </a:moveTo>
                  <a:lnTo>
                    <a:pt x="1" y="2420"/>
                  </a:lnTo>
                  <a:lnTo>
                    <a:pt x="852" y="5333"/>
                  </a:lnTo>
                  <a:lnTo>
                    <a:pt x="5154" y="5423"/>
                  </a:lnTo>
                  <a:lnTo>
                    <a:pt x="9411" y="2958"/>
                  </a:lnTo>
                  <a:lnTo>
                    <a:pt x="42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3418090" y="3340547"/>
              <a:ext cx="677657" cy="946743"/>
            </a:xfrm>
            <a:custGeom>
              <a:rect b="b" l="l" r="r" t="t"/>
              <a:pathLst>
                <a:path extrusionOk="0" h="17342" w="12413">
                  <a:moveTo>
                    <a:pt x="3630" y="0"/>
                  </a:moveTo>
                  <a:lnTo>
                    <a:pt x="0" y="2106"/>
                  </a:lnTo>
                  <a:lnTo>
                    <a:pt x="0" y="8066"/>
                  </a:lnTo>
                  <a:lnTo>
                    <a:pt x="3630" y="14384"/>
                  </a:lnTo>
                  <a:lnTo>
                    <a:pt x="8783" y="17342"/>
                  </a:lnTo>
                  <a:lnTo>
                    <a:pt x="12412" y="15236"/>
                  </a:lnTo>
                  <a:lnTo>
                    <a:pt x="12412" y="9276"/>
                  </a:lnTo>
                  <a:lnTo>
                    <a:pt x="8783" y="3003"/>
                  </a:lnTo>
                  <a:lnTo>
                    <a:pt x="36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3630893" y="3661003"/>
              <a:ext cx="210454" cy="330285"/>
            </a:xfrm>
            <a:custGeom>
              <a:rect b="b" l="l" r="r" t="t"/>
              <a:pathLst>
                <a:path extrusionOk="0" h="6050" w="3855">
                  <a:moveTo>
                    <a:pt x="583" y="0"/>
                  </a:moveTo>
                  <a:lnTo>
                    <a:pt x="0" y="359"/>
                  </a:lnTo>
                  <a:lnTo>
                    <a:pt x="0" y="2599"/>
                  </a:lnTo>
                  <a:lnTo>
                    <a:pt x="1345" y="4929"/>
                  </a:lnTo>
                  <a:lnTo>
                    <a:pt x="3272" y="6050"/>
                  </a:lnTo>
                  <a:lnTo>
                    <a:pt x="3854" y="5736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3662666" y="3636545"/>
              <a:ext cx="222683" cy="337600"/>
            </a:xfrm>
            <a:custGeom>
              <a:rect b="b" l="l" r="r" t="t"/>
              <a:pathLst>
                <a:path extrusionOk="0" h="6184" w="4079">
                  <a:moveTo>
                    <a:pt x="763" y="0"/>
                  </a:moveTo>
                  <a:lnTo>
                    <a:pt x="1" y="448"/>
                  </a:lnTo>
                  <a:lnTo>
                    <a:pt x="1" y="2689"/>
                  </a:lnTo>
                  <a:lnTo>
                    <a:pt x="1345" y="5064"/>
                  </a:lnTo>
                  <a:lnTo>
                    <a:pt x="3272" y="6184"/>
                  </a:lnTo>
                  <a:lnTo>
                    <a:pt x="4079" y="5736"/>
                  </a:lnTo>
                  <a:lnTo>
                    <a:pt x="4079" y="3495"/>
                  </a:lnTo>
                  <a:lnTo>
                    <a:pt x="2690" y="112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6" name="Google Shape;496;p37"/>
          <p:cNvSpPr txBox="1"/>
          <p:nvPr/>
        </p:nvSpPr>
        <p:spPr>
          <a:xfrm>
            <a:off x="6095775" y="4649725"/>
            <a:ext cx="238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https://www.google.com/url?sa=i&amp;url=https%3A%2F%2Fwww.freeiconspng.com%2Fimages%2Fearth-png&amp;psig=AOvVaw1</a:t>
            </a:r>
            <a:endParaRPr sz="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7" name="Google Shape;497;p37"/>
          <p:cNvSpPr/>
          <p:nvPr/>
        </p:nvSpPr>
        <p:spPr>
          <a:xfrm>
            <a:off x="873550" y="3100450"/>
            <a:ext cx="168600" cy="16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/>
          <p:nvPr/>
        </p:nvSpPr>
        <p:spPr>
          <a:xfrm>
            <a:off x="201025" y="257850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8"/>
          <p:cNvSpPr txBox="1"/>
          <p:nvPr>
            <p:ph type="title"/>
          </p:nvPr>
        </p:nvSpPr>
        <p:spPr>
          <a:xfrm>
            <a:off x="903150" y="131250"/>
            <a:ext cx="733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</a:t>
            </a:r>
            <a:r>
              <a:rPr lang="en"/>
              <a:t>lients</a:t>
            </a:r>
            <a:endParaRPr sz="3500"/>
          </a:p>
        </p:txBody>
      </p:sp>
      <p:sp>
        <p:nvSpPr>
          <p:cNvPr id="504" name="Google Shape;504;p38"/>
          <p:cNvSpPr txBox="1"/>
          <p:nvPr>
            <p:ph idx="1" type="body"/>
          </p:nvPr>
        </p:nvSpPr>
        <p:spPr>
          <a:xfrm>
            <a:off x="713250" y="3789500"/>
            <a:ext cx="7717500" cy="3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Amy Stamile                                                    Dr. Jay Laura                                             Trent Hare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Software Developer                                     Software Lead                                           Cartographer</a:t>
            </a:r>
            <a:endParaRPr/>
          </a:p>
        </p:txBody>
      </p:sp>
      <p:pic>
        <p:nvPicPr>
          <p:cNvPr id="505" name="Google Shape;5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519350"/>
            <a:ext cx="2299977" cy="22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3362" y="1519350"/>
            <a:ext cx="2191913" cy="22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525" y="1519350"/>
            <a:ext cx="2179925" cy="2201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USGS logo green.svg - Wikimedia Commons" id="508" name="Google Shape;50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7571" y="257850"/>
            <a:ext cx="2364876" cy="9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8"/>
          <p:cNvSpPr txBox="1"/>
          <p:nvPr/>
        </p:nvSpPr>
        <p:spPr>
          <a:xfrm>
            <a:off x="6018725" y="0"/>
            <a:ext cx="9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usgs.gov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 txBox="1"/>
          <p:nvPr>
            <p:ph type="title"/>
          </p:nvPr>
        </p:nvSpPr>
        <p:spPr>
          <a:xfrm>
            <a:off x="1059200" y="128750"/>
            <a:ext cx="71406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515" name="Google Shape;515;p39"/>
          <p:cNvSpPr txBox="1"/>
          <p:nvPr>
            <p:ph idx="1" type="subTitle"/>
          </p:nvPr>
        </p:nvSpPr>
        <p:spPr>
          <a:xfrm>
            <a:off x="1010450" y="688250"/>
            <a:ext cx="52158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The current application uses only raster data.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Vector data is </a:t>
            </a:r>
            <a:r>
              <a:rPr lang="en"/>
              <a:t>available</a:t>
            </a:r>
            <a:r>
              <a:rPr lang="en"/>
              <a:t> but is not currently being used.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Stylization of footprints is </a:t>
            </a:r>
            <a:r>
              <a:rPr lang="en"/>
              <a:t>currently very limited.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9"/>
          <p:cNvSpPr/>
          <p:nvPr/>
        </p:nvSpPr>
        <p:spPr>
          <a:xfrm>
            <a:off x="7208300" y="318650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9"/>
          <p:cNvSpPr/>
          <p:nvPr/>
        </p:nvSpPr>
        <p:spPr>
          <a:xfrm>
            <a:off x="8039888" y="82473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25" y="2613625"/>
            <a:ext cx="4402094" cy="24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75" y="2856378"/>
            <a:ext cx="3970526" cy="22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9"/>
          <p:cNvSpPr txBox="1"/>
          <p:nvPr/>
        </p:nvSpPr>
        <p:spPr>
          <a:xfrm>
            <a:off x="316625" y="4988175"/>
            <a:ext cx="1188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9F9F9"/>
                </a:solidFill>
                <a:latin typeface="Barlow"/>
                <a:ea typeface="Barlow"/>
                <a:cs typeface="Barlow"/>
                <a:sym typeface="Barlow"/>
              </a:rPr>
              <a:t>https://stac.astrogeology.usgs.gov/geostac/</a:t>
            </a:r>
            <a:endParaRPr sz="400">
              <a:solidFill>
                <a:srgbClr val="F9F9F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/>
          <p:nvPr>
            <p:ph type="title"/>
          </p:nvPr>
        </p:nvSpPr>
        <p:spPr>
          <a:xfrm>
            <a:off x="873550" y="161825"/>
            <a:ext cx="73617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526" name="Google Shape;526;p40"/>
          <p:cNvSpPr txBox="1"/>
          <p:nvPr>
            <p:ph idx="1" type="subTitle"/>
          </p:nvPr>
        </p:nvSpPr>
        <p:spPr>
          <a:xfrm>
            <a:off x="720225" y="1427850"/>
            <a:ext cx="3942000" cy="34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Integrating</a:t>
            </a:r>
            <a:r>
              <a:rPr lang="en"/>
              <a:t> the the Vector API into GeoSTAC using PyGeo API software</a:t>
            </a:r>
            <a:r>
              <a:rPr lang="en"/>
              <a:t>, and modifying the existing tools to work with the Vector API</a:t>
            </a:r>
            <a:r>
              <a:rPr lang="en"/>
              <a:t>.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Leaflet to display vectors and Leaflet.SLD to style them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compatibility with ElasticSearch and displaying to the website using React</a:t>
            </a:r>
            <a:endParaRPr/>
          </a:p>
        </p:txBody>
      </p:sp>
      <p:sp>
        <p:nvSpPr>
          <p:cNvPr id="527" name="Google Shape;527;p40"/>
          <p:cNvSpPr/>
          <p:nvPr/>
        </p:nvSpPr>
        <p:spPr>
          <a:xfrm>
            <a:off x="7396625" y="2386950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0"/>
          <p:cNvSpPr/>
          <p:nvPr/>
        </p:nvSpPr>
        <p:spPr>
          <a:xfrm>
            <a:off x="8104888" y="295733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0"/>
          <p:cNvSpPr txBox="1"/>
          <p:nvPr/>
        </p:nvSpPr>
        <p:spPr>
          <a:xfrm>
            <a:off x="4802175" y="2361388"/>
            <a:ext cx="272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Map stylized with feature specific colors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30" name="Google Shape;530;p40"/>
          <p:cNvSpPr/>
          <p:nvPr/>
        </p:nvSpPr>
        <p:spPr>
          <a:xfrm>
            <a:off x="873550" y="3100450"/>
            <a:ext cx="168600" cy="16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1" name="Google Shape;531;p40"/>
          <p:cNvSpPr/>
          <p:nvPr/>
        </p:nvSpPr>
        <p:spPr>
          <a:xfrm>
            <a:off x="873550" y="3765425"/>
            <a:ext cx="168600" cy="16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32" name="Google Shape;5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163" y="2957350"/>
            <a:ext cx="1720549" cy="17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0"/>
          <p:cNvSpPr txBox="1"/>
          <p:nvPr/>
        </p:nvSpPr>
        <p:spPr>
          <a:xfrm>
            <a:off x="4802175" y="4733700"/>
            <a:ext cx="288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Query selection box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534" name="Google Shape;53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175" y="815499"/>
            <a:ext cx="3519200" cy="154590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0"/>
          <p:cNvSpPr/>
          <p:nvPr/>
        </p:nvSpPr>
        <p:spPr>
          <a:xfrm>
            <a:off x="873550" y="1805450"/>
            <a:ext cx="168600" cy="16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1"/>
          <p:cNvSpPr txBox="1"/>
          <p:nvPr>
            <p:ph type="title"/>
          </p:nvPr>
        </p:nvSpPr>
        <p:spPr>
          <a:xfrm>
            <a:off x="883375" y="169650"/>
            <a:ext cx="730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Overview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(Requirements)</a:t>
            </a:r>
            <a:endParaRPr/>
          </a:p>
        </p:txBody>
      </p:sp>
      <p:sp>
        <p:nvSpPr>
          <p:cNvPr id="541" name="Google Shape;541;p41"/>
          <p:cNvSpPr/>
          <p:nvPr/>
        </p:nvSpPr>
        <p:spPr>
          <a:xfrm>
            <a:off x="8012950" y="422850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1"/>
          <p:cNvSpPr/>
          <p:nvPr/>
        </p:nvSpPr>
        <p:spPr>
          <a:xfrm>
            <a:off x="8422175" y="7423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1"/>
          <p:cNvSpPr txBox="1"/>
          <p:nvPr>
            <p:ph idx="1" type="subTitle"/>
          </p:nvPr>
        </p:nvSpPr>
        <p:spPr>
          <a:xfrm>
            <a:off x="3482550" y="2410986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SLD and SVG files to make the data useful.</a:t>
            </a:r>
            <a:endParaRPr/>
          </a:p>
        </p:txBody>
      </p:sp>
      <p:sp>
        <p:nvSpPr>
          <p:cNvPr id="544" name="Google Shape;544;p41"/>
          <p:cNvSpPr txBox="1"/>
          <p:nvPr>
            <p:ph idx="2" type="subTitle"/>
          </p:nvPr>
        </p:nvSpPr>
        <p:spPr>
          <a:xfrm>
            <a:off x="713275" y="24109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GeoJSON data through new Vector API.</a:t>
            </a:r>
            <a:endParaRPr/>
          </a:p>
        </p:txBody>
      </p:sp>
      <p:sp>
        <p:nvSpPr>
          <p:cNvPr id="545" name="Google Shape;545;p41"/>
          <p:cNvSpPr txBox="1"/>
          <p:nvPr>
            <p:ph idx="3" type="subTitle"/>
          </p:nvPr>
        </p:nvSpPr>
        <p:spPr>
          <a:xfrm>
            <a:off x="713275" y="19563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Rendering</a:t>
            </a:r>
            <a:endParaRPr/>
          </a:p>
        </p:txBody>
      </p:sp>
      <p:sp>
        <p:nvSpPr>
          <p:cNvPr id="546" name="Google Shape;546;p41"/>
          <p:cNvSpPr txBox="1"/>
          <p:nvPr>
            <p:ph idx="4" type="subTitle"/>
          </p:nvPr>
        </p:nvSpPr>
        <p:spPr>
          <a:xfrm>
            <a:off x="3482550" y="1956313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Stylizing</a:t>
            </a:r>
            <a:endParaRPr/>
          </a:p>
        </p:txBody>
      </p:sp>
      <p:sp>
        <p:nvSpPr>
          <p:cNvPr id="547" name="Google Shape;547;p41"/>
          <p:cNvSpPr txBox="1"/>
          <p:nvPr>
            <p:ph idx="5" type="subTitle"/>
          </p:nvPr>
        </p:nvSpPr>
        <p:spPr>
          <a:xfrm>
            <a:off x="6251825" y="24109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the data accessible for the users.</a:t>
            </a:r>
            <a:endParaRPr/>
          </a:p>
        </p:txBody>
      </p:sp>
      <p:sp>
        <p:nvSpPr>
          <p:cNvPr id="548" name="Google Shape;548;p41"/>
          <p:cNvSpPr txBox="1"/>
          <p:nvPr>
            <p:ph idx="6" type="subTitle"/>
          </p:nvPr>
        </p:nvSpPr>
        <p:spPr>
          <a:xfrm>
            <a:off x="6251825" y="19563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</a:t>
            </a:r>
            <a:endParaRPr/>
          </a:p>
        </p:txBody>
      </p:sp>
      <p:grpSp>
        <p:nvGrpSpPr>
          <p:cNvPr id="549" name="Google Shape;549;p41"/>
          <p:cNvGrpSpPr/>
          <p:nvPr/>
        </p:nvGrpSpPr>
        <p:grpSpPr>
          <a:xfrm>
            <a:off x="2981688" y="2779500"/>
            <a:ext cx="411325" cy="410675"/>
            <a:chOff x="1732438" y="1861288"/>
            <a:chExt cx="411325" cy="410675"/>
          </a:xfrm>
        </p:grpSpPr>
        <p:sp>
          <p:nvSpPr>
            <p:cNvPr id="550" name="Google Shape;550;p41"/>
            <p:cNvSpPr/>
            <p:nvPr/>
          </p:nvSpPr>
          <p:spPr>
            <a:xfrm>
              <a:off x="1911363" y="2185363"/>
              <a:ext cx="54450" cy="54450"/>
            </a:xfrm>
            <a:custGeom>
              <a:rect b="b" l="l" r="r" t="t"/>
              <a:pathLst>
                <a:path extrusionOk="0" h="2178" w="2178">
                  <a:moveTo>
                    <a:pt x="1082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82" y="1541"/>
                  </a:cubicBezTo>
                  <a:cubicBezTo>
                    <a:pt x="840" y="1541"/>
                    <a:pt x="637" y="1337"/>
                    <a:pt x="637" y="1095"/>
                  </a:cubicBezTo>
                  <a:cubicBezTo>
                    <a:pt x="637" y="853"/>
                    <a:pt x="840" y="650"/>
                    <a:pt x="1082" y="650"/>
                  </a:cubicBezTo>
                  <a:close/>
                  <a:moveTo>
                    <a:pt x="1082" y="0"/>
                  </a:moveTo>
                  <a:cubicBezTo>
                    <a:pt x="484" y="0"/>
                    <a:pt x="0" y="484"/>
                    <a:pt x="0" y="1095"/>
                  </a:cubicBezTo>
                  <a:cubicBezTo>
                    <a:pt x="0" y="1694"/>
                    <a:pt x="484" y="2178"/>
                    <a:pt x="1082" y="2178"/>
                  </a:cubicBezTo>
                  <a:cubicBezTo>
                    <a:pt x="1694" y="2178"/>
                    <a:pt x="2177" y="1694"/>
                    <a:pt x="2177" y="1095"/>
                  </a:cubicBezTo>
                  <a:cubicBezTo>
                    <a:pt x="2177" y="484"/>
                    <a:pt x="1694" y="0"/>
                    <a:pt x="1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1"/>
            <p:cNvSpPr/>
            <p:nvPr/>
          </p:nvSpPr>
          <p:spPr>
            <a:xfrm>
              <a:off x="1765238" y="2185363"/>
              <a:ext cx="54775" cy="54450"/>
            </a:xfrm>
            <a:custGeom>
              <a:rect b="b" l="l" r="r" t="t"/>
              <a:pathLst>
                <a:path extrusionOk="0" h="2178" w="2191">
                  <a:moveTo>
                    <a:pt x="1095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95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54" y="650"/>
                    <a:pt x="1095" y="650"/>
                  </a:cubicBezTo>
                  <a:close/>
                  <a:moveTo>
                    <a:pt x="1095" y="0"/>
                  </a:moveTo>
                  <a:cubicBezTo>
                    <a:pt x="497" y="0"/>
                    <a:pt x="0" y="484"/>
                    <a:pt x="0" y="1095"/>
                  </a:cubicBezTo>
                  <a:cubicBezTo>
                    <a:pt x="0" y="1694"/>
                    <a:pt x="497" y="2178"/>
                    <a:pt x="1095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1"/>
            <p:cNvSpPr/>
            <p:nvPr/>
          </p:nvSpPr>
          <p:spPr>
            <a:xfrm>
              <a:off x="2057138" y="2185363"/>
              <a:ext cx="54800" cy="54450"/>
            </a:xfrm>
            <a:custGeom>
              <a:rect b="b" l="l" r="r" t="t"/>
              <a:pathLst>
                <a:path extrusionOk="0" h="2178" w="2192">
                  <a:moveTo>
                    <a:pt x="1096" y="650"/>
                  </a:moveTo>
                  <a:cubicBezTo>
                    <a:pt x="1338" y="650"/>
                    <a:pt x="1542" y="853"/>
                    <a:pt x="1542" y="1095"/>
                  </a:cubicBezTo>
                  <a:cubicBezTo>
                    <a:pt x="1542" y="1337"/>
                    <a:pt x="1338" y="1541"/>
                    <a:pt x="1096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41" y="650"/>
                    <a:pt x="1096" y="650"/>
                  </a:cubicBezTo>
                  <a:close/>
                  <a:moveTo>
                    <a:pt x="1096" y="0"/>
                  </a:moveTo>
                  <a:cubicBezTo>
                    <a:pt x="498" y="0"/>
                    <a:pt x="1" y="484"/>
                    <a:pt x="1" y="1095"/>
                  </a:cubicBezTo>
                  <a:cubicBezTo>
                    <a:pt x="1" y="1694"/>
                    <a:pt x="498" y="2178"/>
                    <a:pt x="1096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1"/>
            <p:cNvSpPr/>
            <p:nvPr/>
          </p:nvSpPr>
          <p:spPr>
            <a:xfrm>
              <a:off x="1810113" y="2093363"/>
              <a:ext cx="16275" cy="41725"/>
            </a:xfrm>
            <a:custGeom>
              <a:rect b="b" l="l" r="r" t="t"/>
              <a:pathLst>
                <a:path extrusionOk="0" h="1669" w="651">
                  <a:moveTo>
                    <a:pt x="332" y="0"/>
                  </a:moveTo>
                  <a:cubicBezTo>
                    <a:pt x="154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54" y="1668"/>
                    <a:pt x="332" y="1668"/>
                  </a:cubicBezTo>
                  <a:cubicBezTo>
                    <a:pt x="510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51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1843863" y="2093363"/>
              <a:ext cx="16250" cy="41725"/>
            </a:xfrm>
            <a:custGeom>
              <a:rect b="b" l="l" r="r" t="t"/>
              <a:pathLst>
                <a:path extrusionOk="0" h="1669" w="650">
                  <a:moveTo>
                    <a:pt x="319" y="0"/>
                  </a:moveTo>
                  <a:cubicBezTo>
                    <a:pt x="141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41" y="1668"/>
                    <a:pt x="319" y="1668"/>
                  </a:cubicBezTo>
                  <a:cubicBezTo>
                    <a:pt x="497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1877613" y="2093363"/>
              <a:ext cx="15925" cy="41725"/>
            </a:xfrm>
            <a:custGeom>
              <a:rect b="b" l="l" r="r" t="t"/>
              <a:pathLst>
                <a:path extrusionOk="0" h="1669" w="637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lnTo>
                    <a:pt x="0" y="1350"/>
                  </a:lnTo>
                  <a:cubicBezTo>
                    <a:pt x="0" y="1528"/>
                    <a:pt x="140" y="1668"/>
                    <a:pt x="319" y="1668"/>
                  </a:cubicBezTo>
                  <a:cubicBezTo>
                    <a:pt x="497" y="1668"/>
                    <a:pt x="637" y="1528"/>
                    <a:pt x="637" y="1350"/>
                  </a:cubicBezTo>
                  <a:lnTo>
                    <a:pt x="637" y="319"/>
                  </a:lnTo>
                  <a:cubicBezTo>
                    <a:pt x="637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1927263" y="1883888"/>
              <a:ext cx="54475" cy="54475"/>
            </a:xfrm>
            <a:custGeom>
              <a:rect b="b" l="l" r="r" t="t"/>
              <a:pathLst>
                <a:path extrusionOk="0" h="2179" w="2179">
                  <a:moveTo>
                    <a:pt x="1096" y="638"/>
                  </a:moveTo>
                  <a:cubicBezTo>
                    <a:pt x="1338" y="638"/>
                    <a:pt x="1541" y="841"/>
                    <a:pt x="1541" y="1096"/>
                  </a:cubicBezTo>
                  <a:cubicBezTo>
                    <a:pt x="1541" y="1338"/>
                    <a:pt x="1338" y="1542"/>
                    <a:pt x="1096" y="1542"/>
                  </a:cubicBezTo>
                  <a:cubicBezTo>
                    <a:pt x="841" y="1542"/>
                    <a:pt x="637" y="1338"/>
                    <a:pt x="637" y="1096"/>
                  </a:cubicBezTo>
                  <a:cubicBezTo>
                    <a:pt x="637" y="841"/>
                    <a:pt x="841" y="638"/>
                    <a:pt x="1096" y="638"/>
                  </a:cubicBezTo>
                  <a:close/>
                  <a:moveTo>
                    <a:pt x="1096" y="1"/>
                  </a:moveTo>
                  <a:cubicBezTo>
                    <a:pt x="485" y="1"/>
                    <a:pt x="1" y="485"/>
                    <a:pt x="1" y="1096"/>
                  </a:cubicBezTo>
                  <a:cubicBezTo>
                    <a:pt x="1" y="1694"/>
                    <a:pt x="485" y="2178"/>
                    <a:pt x="1096" y="2178"/>
                  </a:cubicBezTo>
                  <a:cubicBezTo>
                    <a:pt x="1694" y="2178"/>
                    <a:pt x="2178" y="1694"/>
                    <a:pt x="2178" y="1096"/>
                  </a:cubicBezTo>
                  <a:cubicBezTo>
                    <a:pt x="2178" y="485"/>
                    <a:pt x="169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1962613" y="2000738"/>
              <a:ext cx="15925" cy="15925"/>
            </a:xfrm>
            <a:custGeom>
              <a:rect b="b" l="l" r="r" t="t"/>
              <a:pathLst>
                <a:path extrusionOk="0" h="637" w="637">
                  <a:moveTo>
                    <a:pt x="318" y="0"/>
                  </a:moveTo>
                  <a:cubicBezTo>
                    <a:pt x="229" y="0"/>
                    <a:pt x="153" y="38"/>
                    <a:pt x="89" y="89"/>
                  </a:cubicBezTo>
                  <a:cubicBezTo>
                    <a:pt x="38" y="153"/>
                    <a:pt x="0" y="242"/>
                    <a:pt x="0" y="318"/>
                  </a:cubicBezTo>
                  <a:cubicBezTo>
                    <a:pt x="0" y="407"/>
                    <a:pt x="38" y="484"/>
                    <a:pt x="89" y="548"/>
                  </a:cubicBezTo>
                  <a:cubicBezTo>
                    <a:pt x="153" y="611"/>
                    <a:pt x="229" y="637"/>
                    <a:pt x="318" y="637"/>
                  </a:cubicBezTo>
                  <a:cubicBezTo>
                    <a:pt x="408" y="637"/>
                    <a:pt x="484" y="611"/>
                    <a:pt x="548" y="548"/>
                  </a:cubicBezTo>
                  <a:cubicBezTo>
                    <a:pt x="611" y="484"/>
                    <a:pt x="637" y="407"/>
                    <a:pt x="637" y="318"/>
                  </a:cubicBezTo>
                  <a:cubicBezTo>
                    <a:pt x="637" y="242"/>
                    <a:pt x="599" y="153"/>
                    <a:pt x="548" y="89"/>
                  </a:cubicBezTo>
                  <a:cubicBezTo>
                    <a:pt x="484" y="38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1"/>
            <p:cNvSpPr/>
            <p:nvPr/>
          </p:nvSpPr>
          <p:spPr>
            <a:xfrm>
              <a:off x="1732438" y="1861288"/>
              <a:ext cx="411325" cy="410675"/>
            </a:xfrm>
            <a:custGeom>
              <a:rect b="b" l="l" r="r" t="t"/>
              <a:pathLst>
                <a:path extrusionOk="0" h="16427" w="16453">
                  <a:moveTo>
                    <a:pt x="10621" y="650"/>
                  </a:moveTo>
                  <a:cubicBezTo>
                    <a:pt x="10799" y="650"/>
                    <a:pt x="10939" y="790"/>
                    <a:pt x="10939" y="969"/>
                  </a:cubicBezTo>
                  <a:lnTo>
                    <a:pt x="10939" y="3019"/>
                  </a:lnTo>
                  <a:cubicBezTo>
                    <a:pt x="10939" y="3197"/>
                    <a:pt x="10799" y="3337"/>
                    <a:pt x="10621" y="3337"/>
                  </a:cubicBezTo>
                  <a:lnTo>
                    <a:pt x="7157" y="3337"/>
                  </a:lnTo>
                  <a:cubicBezTo>
                    <a:pt x="6979" y="3337"/>
                    <a:pt x="6826" y="3197"/>
                    <a:pt x="6826" y="3019"/>
                  </a:cubicBezTo>
                  <a:lnTo>
                    <a:pt x="6826" y="969"/>
                  </a:lnTo>
                  <a:cubicBezTo>
                    <a:pt x="6826" y="790"/>
                    <a:pt x="6979" y="650"/>
                    <a:pt x="7157" y="650"/>
                  </a:cubicBezTo>
                  <a:close/>
                  <a:moveTo>
                    <a:pt x="2726" y="3057"/>
                  </a:moveTo>
                  <a:lnTo>
                    <a:pt x="1796" y="3974"/>
                  </a:lnTo>
                  <a:lnTo>
                    <a:pt x="1796" y="3057"/>
                  </a:lnTo>
                  <a:close/>
                  <a:moveTo>
                    <a:pt x="4610" y="2076"/>
                  </a:moveTo>
                  <a:lnTo>
                    <a:pt x="4610" y="2076"/>
                  </a:lnTo>
                  <a:cubicBezTo>
                    <a:pt x="5451" y="3133"/>
                    <a:pt x="5374" y="4674"/>
                    <a:pt x="4407" y="5654"/>
                  </a:cubicBezTo>
                  <a:cubicBezTo>
                    <a:pt x="3885" y="6164"/>
                    <a:pt x="3210" y="6444"/>
                    <a:pt x="2484" y="6444"/>
                  </a:cubicBezTo>
                  <a:cubicBezTo>
                    <a:pt x="1873" y="6444"/>
                    <a:pt x="1287" y="6240"/>
                    <a:pt x="816" y="5871"/>
                  </a:cubicBezTo>
                  <a:lnTo>
                    <a:pt x="4610" y="2076"/>
                  </a:lnTo>
                  <a:close/>
                  <a:moveTo>
                    <a:pt x="4852" y="6100"/>
                  </a:moveTo>
                  <a:lnTo>
                    <a:pt x="5769" y="7895"/>
                  </a:lnTo>
                  <a:lnTo>
                    <a:pt x="3592" y="7895"/>
                  </a:lnTo>
                  <a:lnTo>
                    <a:pt x="3592" y="6902"/>
                  </a:lnTo>
                  <a:cubicBezTo>
                    <a:pt x="4063" y="6737"/>
                    <a:pt x="4496" y="6469"/>
                    <a:pt x="4852" y="6100"/>
                  </a:cubicBezTo>
                  <a:close/>
                  <a:moveTo>
                    <a:pt x="14084" y="8545"/>
                  </a:moveTo>
                  <a:lnTo>
                    <a:pt x="14084" y="11677"/>
                  </a:lnTo>
                  <a:lnTo>
                    <a:pt x="2407" y="11677"/>
                  </a:lnTo>
                  <a:lnTo>
                    <a:pt x="2407" y="8545"/>
                  </a:lnTo>
                  <a:close/>
                  <a:moveTo>
                    <a:pt x="2407" y="12327"/>
                  </a:moveTo>
                  <a:cubicBezTo>
                    <a:pt x="3362" y="12327"/>
                    <a:pt x="4139" y="13103"/>
                    <a:pt x="4139" y="14058"/>
                  </a:cubicBezTo>
                  <a:cubicBezTo>
                    <a:pt x="4139" y="15013"/>
                    <a:pt x="3362" y="15790"/>
                    <a:pt x="2407" y="15790"/>
                  </a:cubicBezTo>
                  <a:cubicBezTo>
                    <a:pt x="1452" y="15790"/>
                    <a:pt x="676" y="15013"/>
                    <a:pt x="676" y="14058"/>
                  </a:cubicBezTo>
                  <a:cubicBezTo>
                    <a:pt x="676" y="13103"/>
                    <a:pt x="1452" y="12327"/>
                    <a:pt x="2407" y="12327"/>
                  </a:cubicBezTo>
                  <a:close/>
                  <a:moveTo>
                    <a:pt x="8239" y="12327"/>
                  </a:moveTo>
                  <a:cubicBezTo>
                    <a:pt x="9194" y="12327"/>
                    <a:pt x="9971" y="13103"/>
                    <a:pt x="9971" y="14058"/>
                  </a:cubicBezTo>
                  <a:cubicBezTo>
                    <a:pt x="9971" y="15013"/>
                    <a:pt x="9194" y="15790"/>
                    <a:pt x="8239" y="15790"/>
                  </a:cubicBezTo>
                  <a:cubicBezTo>
                    <a:pt x="7284" y="15790"/>
                    <a:pt x="6508" y="15013"/>
                    <a:pt x="6508" y="14058"/>
                  </a:cubicBezTo>
                  <a:cubicBezTo>
                    <a:pt x="6508" y="13103"/>
                    <a:pt x="7284" y="12327"/>
                    <a:pt x="8239" y="12327"/>
                  </a:cubicBezTo>
                  <a:close/>
                  <a:moveTo>
                    <a:pt x="14084" y="12327"/>
                  </a:moveTo>
                  <a:cubicBezTo>
                    <a:pt x="15039" y="12327"/>
                    <a:pt x="15816" y="13103"/>
                    <a:pt x="15816" y="14058"/>
                  </a:cubicBezTo>
                  <a:cubicBezTo>
                    <a:pt x="15816" y="15013"/>
                    <a:pt x="15039" y="15790"/>
                    <a:pt x="14084" y="15790"/>
                  </a:cubicBezTo>
                  <a:cubicBezTo>
                    <a:pt x="13129" y="15790"/>
                    <a:pt x="12352" y="15013"/>
                    <a:pt x="12352" y="14058"/>
                  </a:cubicBezTo>
                  <a:cubicBezTo>
                    <a:pt x="12352" y="13103"/>
                    <a:pt x="13129" y="12327"/>
                    <a:pt x="14084" y="12327"/>
                  </a:cubicBezTo>
                  <a:close/>
                  <a:moveTo>
                    <a:pt x="7157" y="1"/>
                  </a:moveTo>
                  <a:cubicBezTo>
                    <a:pt x="6622" y="1"/>
                    <a:pt x="6189" y="434"/>
                    <a:pt x="6189" y="969"/>
                  </a:cubicBezTo>
                  <a:lnTo>
                    <a:pt x="6189" y="3019"/>
                  </a:lnTo>
                  <a:cubicBezTo>
                    <a:pt x="6189" y="3541"/>
                    <a:pt x="6622" y="3974"/>
                    <a:pt x="7157" y="3974"/>
                  </a:cubicBezTo>
                  <a:lnTo>
                    <a:pt x="7921" y="3974"/>
                  </a:lnTo>
                  <a:lnTo>
                    <a:pt x="7921" y="7895"/>
                  </a:lnTo>
                  <a:lnTo>
                    <a:pt x="6482" y="7895"/>
                  </a:lnTo>
                  <a:lnTo>
                    <a:pt x="5298" y="5553"/>
                  </a:lnTo>
                  <a:cubicBezTo>
                    <a:pt x="6138" y="4254"/>
                    <a:pt x="5986" y="2509"/>
                    <a:pt x="4852" y="1376"/>
                  </a:cubicBezTo>
                  <a:cubicBezTo>
                    <a:pt x="4789" y="1312"/>
                    <a:pt x="4709" y="1280"/>
                    <a:pt x="4629" y="1280"/>
                  </a:cubicBezTo>
                  <a:cubicBezTo>
                    <a:pt x="4550" y="1280"/>
                    <a:pt x="4470" y="1312"/>
                    <a:pt x="4407" y="1376"/>
                  </a:cubicBezTo>
                  <a:lnTo>
                    <a:pt x="3362" y="2407"/>
                  </a:lnTo>
                  <a:lnTo>
                    <a:pt x="1478" y="2407"/>
                  </a:lnTo>
                  <a:cubicBezTo>
                    <a:pt x="1300" y="2407"/>
                    <a:pt x="1160" y="2547"/>
                    <a:pt x="1160" y="2726"/>
                  </a:cubicBezTo>
                  <a:lnTo>
                    <a:pt x="1160" y="4610"/>
                  </a:lnTo>
                  <a:lnTo>
                    <a:pt x="128" y="5654"/>
                  </a:lnTo>
                  <a:cubicBezTo>
                    <a:pt x="1" y="5769"/>
                    <a:pt x="1" y="5973"/>
                    <a:pt x="128" y="6100"/>
                  </a:cubicBezTo>
                  <a:cubicBezTo>
                    <a:pt x="752" y="6737"/>
                    <a:pt x="1593" y="7081"/>
                    <a:pt x="2497" y="7081"/>
                  </a:cubicBezTo>
                  <a:cubicBezTo>
                    <a:pt x="2649" y="7081"/>
                    <a:pt x="2802" y="7068"/>
                    <a:pt x="2955" y="7055"/>
                  </a:cubicBezTo>
                  <a:lnTo>
                    <a:pt x="2955" y="7895"/>
                  </a:lnTo>
                  <a:lnTo>
                    <a:pt x="2089" y="7895"/>
                  </a:lnTo>
                  <a:cubicBezTo>
                    <a:pt x="1911" y="7895"/>
                    <a:pt x="1771" y="8036"/>
                    <a:pt x="1771" y="8214"/>
                  </a:cubicBezTo>
                  <a:lnTo>
                    <a:pt x="1771" y="11766"/>
                  </a:lnTo>
                  <a:cubicBezTo>
                    <a:pt x="765" y="12047"/>
                    <a:pt x="39" y="12963"/>
                    <a:pt x="39" y="14058"/>
                  </a:cubicBezTo>
                  <a:cubicBezTo>
                    <a:pt x="39" y="15357"/>
                    <a:pt x="1096" y="16427"/>
                    <a:pt x="2407" y="16427"/>
                  </a:cubicBezTo>
                  <a:cubicBezTo>
                    <a:pt x="3719" y="16427"/>
                    <a:pt x="4776" y="15357"/>
                    <a:pt x="4776" y="14058"/>
                  </a:cubicBezTo>
                  <a:cubicBezTo>
                    <a:pt x="4776" y="13371"/>
                    <a:pt x="4496" y="12760"/>
                    <a:pt x="4025" y="12327"/>
                  </a:cubicBezTo>
                  <a:lnTo>
                    <a:pt x="6622" y="12327"/>
                  </a:lnTo>
                  <a:cubicBezTo>
                    <a:pt x="6164" y="12760"/>
                    <a:pt x="5871" y="13371"/>
                    <a:pt x="5871" y="14058"/>
                  </a:cubicBezTo>
                  <a:cubicBezTo>
                    <a:pt x="5871" y="15357"/>
                    <a:pt x="6941" y="16427"/>
                    <a:pt x="8252" y="16427"/>
                  </a:cubicBezTo>
                  <a:cubicBezTo>
                    <a:pt x="9551" y="16427"/>
                    <a:pt x="10621" y="15357"/>
                    <a:pt x="10621" y="14058"/>
                  </a:cubicBezTo>
                  <a:cubicBezTo>
                    <a:pt x="10621" y="13371"/>
                    <a:pt x="10328" y="12760"/>
                    <a:pt x="9869" y="12327"/>
                  </a:cubicBezTo>
                  <a:lnTo>
                    <a:pt x="12467" y="12327"/>
                  </a:lnTo>
                  <a:cubicBezTo>
                    <a:pt x="11996" y="12760"/>
                    <a:pt x="11716" y="13371"/>
                    <a:pt x="11716" y="14058"/>
                  </a:cubicBezTo>
                  <a:cubicBezTo>
                    <a:pt x="11716" y="15357"/>
                    <a:pt x="12772" y="16427"/>
                    <a:pt x="14084" y="16427"/>
                  </a:cubicBezTo>
                  <a:cubicBezTo>
                    <a:pt x="15396" y="16427"/>
                    <a:pt x="16452" y="15357"/>
                    <a:pt x="16452" y="14058"/>
                  </a:cubicBezTo>
                  <a:cubicBezTo>
                    <a:pt x="16452" y="12963"/>
                    <a:pt x="15727" y="12047"/>
                    <a:pt x="14721" y="11766"/>
                  </a:cubicBezTo>
                  <a:lnTo>
                    <a:pt x="14721" y="8214"/>
                  </a:lnTo>
                  <a:cubicBezTo>
                    <a:pt x="14721" y="8036"/>
                    <a:pt x="14581" y="7895"/>
                    <a:pt x="14402" y="7895"/>
                  </a:cubicBezTo>
                  <a:lnTo>
                    <a:pt x="13142" y="7895"/>
                  </a:lnTo>
                  <a:lnTo>
                    <a:pt x="13142" y="4725"/>
                  </a:lnTo>
                  <a:lnTo>
                    <a:pt x="14428" y="3439"/>
                  </a:lnTo>
                  <a:lnTo>
                    <a:pt x="14708" y="3923"/>
                  </a:lnTo>
                  <a:cubicBezTo>
                    <a:pt x="14759" y="4012"/>
                    <a:pt x="14861" y="4088"/>
                    <a:pt x="14988" y="4088"/>
                  </a:cubicBezTo>
                  <a:lnTo>
                    <a:pt x="16134" y="4088"/>
                  </a:lnTo>
                  <a:cubicBezTo>
                    <a:pt x="16312" y="4088"/>
                    <a:pt x="16452" y="3935"/>
                    <a:pt x="16452" y="3757"/>
                  </a:cubicBezTo>
                  <a:cubicBezTo>
                    <a:pt x="16452" y="3579"/>
                    <a:pt x="16312" y="3439"/>
                    <a:pt x="16134" y="3439"/>
                  </a:cubicBezTo>
                  <a:lnTo>
                    <a:pt x="15166" y="3439"/>
                  </a:lnTo>
                  <a:lnTo>
                    <a:pt x="14873" y="2904"/>
                  </a:lnTo>
                  <a:lnTo>
                    <a:pt x="15166" y="2382"/>
                  </a:lnTo>
                  <a:lnTo>
                    <a:pt x="16134" y="2382"/>
                  </a:lnTo>
                  <a:cubicBezTo>
                    <a:pt x="16312" y="2382"/>
                    <a:pt x="16452" y="2229"/>
                    <a:pt x="16452" y="2051"/>
                  </a:cubicBezTo>
                  <a:cubicBezTo>
                    <a:pt x="16452" y="1873"/>
                    <a:pt x="16312" y="1733"/>
                    <a:pt x="16134" y="1733"/>
                  </a:cubicBezTo>
                  <a:lnTo>
                    <a:pt x="14988" y="1733"/>
                  </a:lnTo>
                  <a:cubicBezTo>
                    <a:pt x="14861" y="1733"/>
                    <a:pt x="14759" y="1796"/>
                    <a:pt x="14708" y="1898"/>
                  </a:cubicBezTo>
                  <a:lnTo>
                    <a:pt x="14250" y="2713"/>
                  </a:lnTo>
                  <a:lnTo>
                    <a:pt x="12594" y="4368"/>
                  </a:lnTo>
                  <a:cubicBezTo>
                    <a:pt x="12531" y="4419"/>
                    <a:pt x="12492" y="4508"/>
                    <a:pt x="12492" y="4585"/>
                  </a:cubicBezTo>
                  <a:lnTo>
                    <a:pt x="12492" y="7895"/>
                  </a:lnTo>
                  <a:lnTo>
                    <a:pt x="9844" y="7895"/>
                  </a:lnTo>
                  <a:lnTo>
                    <a:pt x="9844" y="7055"/>
                  </a:lnTo>
                  <a:cubicBezTo>
                    <a:pt x="9844" y="6877"/>
                    <a:pt x="9704" y="6737"/>
                    <a:pt x="9525" y="6737"/>
                  </a:cubicBezTo>
                  <a:cubicBezTo>
                    <a:pt x="9347" y="6737"/>
                    <a:pt x="9207" y="6877"/>
                    <a:pt x="9207" y="7055"/>
                  </a:cubicBezTo>
                  <a:lnTo>
                    <a:pt x="9207" y="7895"/>
                  </a:lnTo>
                  <a:lnTo>
                    <a:pt x="8558" y="7895"/>
                  </a:lnTo>
                  <a:lnTo>
                    <a:pt x="8558" y="3974"/>
                  </a:lnTo>
                  <a:lnTo>
                    <a:pt x="9207" y="3974"/>
                  </a:lnTo>
                  <a:lnTo>
                    <a:pt x="9207" y="4789"/>
                  </a:lnTo>
                  <a:cubicBezTo>
                    <a:pt x="9207" y="4967"/>
                    <a:pt x="9347" y="5120"/>
                    <a:pt x="9525" y="5120"/>
                  </a:cubicBezTo>
                  <a:cubicBezTo>
                    <a:pt x="9704" y="5120"/>
                    <a:pt x="9844" y="4967"/>
                    <a:pt x="9844" y="4789"/>
                  </a:cubicBezTo>
                  <a:lnTo>
                    <a:pt x="9844" y="3974"/>
                  </a:lnTo>
                  <a:lnTo>
                    <a:pt x="10621" y="3974"/>
                  </a:lnTo>
                  <a:cubicBezTo>
                    <a:pt x="11143" y="3974"/>
                    <a:pt x="11576" y="3553"/>
                    <a:pt x="11576" y="3019"/>
                  </a:cubicBezTo>
                  <a:lnTo>
                    <a:pt x="11576" y="969"/>
                  </a:lnTo>
                  <a:cubicBezTo>
                    <a:pt x="11576" y="434"/>
                    <a:pt x="11143" y="1"/>
                    <a:pt x="10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1"/>
            <p:cNvSpPr/>
            <p:nvPr/>
          </p:nvSpPr>
          <p:spPr>
            <a:xfrm>
              <a:off x="1962613" y="2093363"/>
              <a:ext cx="96475" cy="15950"/>
            </a:xfrm>
            <a:custGeom>
              <a:rect b="b" l="l" r="r" t="t"/>
              <a:pathLst>
                <a:path extrusionOk="0" h="638" w="3859">
                  <a:moveTo>
                    <a:pt x="318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7"/>
                    <a:pt x="140" y="637"/>
                    <a:pt x="318" y="637"/>
                  </a:cubicBezTo>
                  <a:lnTo>
                    <a:pt x="3540" y="637"/>
                  </a:lnTo>
                  <a:cubicBezTo>
                    <a:pt x="3718" y="637"/>
                    <a:pt x="3858" y="497"/>
                    <a:pt x="3858" y="319"/>
                  </a:cubicBezTo>
                  <a:cubicBezTo>
                    <a:pt x="3858" y="140"/>
                    <a:pt x="3718" y="0"/>
                    <a:pt x="3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1"/>
            <p:cNvSpPr/>
            <p:nvPr/>
          </p:nvSpPr>
          <p:spPr>
            <a:xfrm>
              <a:off x="1930463" y="2093363"/>
              <a:ext cx="15925" cy="15950"/>
            </a:xfrm>
            <a:custGeom>
              <a:rect b="b" l="l" r="r" t="t"/>
              <a:pathLst>
                <a:path extrusionOk="0" h="638" w="637">
                  <a:moveTo>
                    <a:pt x="318" y="0"/>
                  </a:moveTo>
                  <a:cubicBezTo>
                    <a:pt x="242" y="0"/>
                    <a:pt x="153" y="26"/>
                    <a:pt x="102" y="90"/>
                  </a:cubicBezTo>
                  <a:cubicBezTo>
                    <a:pt x="38" y="153"/>
                    <a:pt x="0" y="230"/>
                    <a:pt x="0" y="319"/>
                  </a:cubicBezTo>
                  <a:cubicBezTo>
                    <a:pt x="0" y="395"/>
                    <a:pt x="38" y="484"/>
                    <a:pt x="102" y="535"/>
                  </a:cubicBezTo>
                  <a:cubicBezTo>
                    <a:pt x="153" y="599"/>
                    <a:pt x="242" y="637"/>
                    <a:pt x="318" y="637"/>
                  </a:cubicBezTo>
                  <a:cubicBezTo>
                    <a:pt x="408" y="637"/>
                    <a:pt x="484" y="599"/>
                    <a:pt x="548" y="535"/>
                  </a:cubicBezTo>
                  <a:cubicBezTo>
                    <a:pt x="611" y="484"/>
                    <a:pt x="637" y="395"/>
                    <a:pt x="637" y="319"/>
                  </a:cubicBezTo>
                  <a:cubicBezTo>
                    <a:pt x="637" y="230"/>
                    <a:pt x="611" y="153"/>
                    <a:pt x="548" y="90"/>
                  </a:cubicBezTo>
                  <a:cubicBezTo>
                    <a:pt x="484" y="26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" name="Google Shape;561;p41"/>
          <p:cNvGrpSpPr/>
          <p:nvPr/>
        </p:nvGrpSpPr>
        <p:grpSpPr>
          <a:xfrm>
            <a:off x="5750975" y="2779500"/>
            <a:ext cx="411325" cy="410675"/>
            <a:chOff x="1732438" y="1861288"/>
            <a:chExt cx="411325" cy="410675"/>
          </a:xfrm>
        </p:grpSpPr>
        <p:sp>
          <p:nvSpPr>
            <p:cNvPr id="562" name="Google Shape;562;p41"/>
            <p:cNvSpPr/>
            <p:nvPr/>
          </p:nvSpPr>
          <p:spPr>
            <a:xfrm>
              <a:off x="1911363" y="2185363"/>
              <a:ext cx="54450" cy="54450"/>
            </a:xfrm>
            <a:custGeom>
              <a:rect b="b" l="l" r="r" t="t"/>
              <a:pathLst>
                <a:path extrusionOk="0" h="2178" w="2178">
                  <a:moveTo>
                    <a:pt x="1082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82" y="1541"/>
                  </a:cubicBezTo>
                  <a:cubicBezTo>
                    <a:pt x="840" y="1541"/>
                    <a:pt x="637" y="1337"/>
                    <a:pt x="637" y="1095"/>
                  </a:cubicBezTo>
                  <a:cubicBezTo>
                    <a:pt x="637" y="853"/>
                    <a:pt x="840" y="650"/>
                    <a:pt x="1082" y="650"/>
                  </a:cubicBezTo>
                  <a:close/>
                  <a:moveTo>
                    <a:pt x="1082" y="0"/>
                  </a:moveTo>
                  <a:cubicBezTo>
                    <a:pt x="484" y="0"/>
                    <a:pt x="0" y="484"/>
                    <a:pt x="0" y="1095"/>
                  </a:cubicBezTo>
                  <a:cubicBezTo>
                    <a:pt x="0" y="1694"/>
                    <a:pt x="484" y="2178"/>
                    <a:pt x="1082" y="2178"/>
                  </a:cubicBezTo>
                  <a:cubicBezTo>
                    <a:pt x="1694" y="2178"/>
                    <a:pt x="2177" y="1694"/>
                    <a:pt x="2177" y="1095"/>
                  </a:cubicBezTo>
                  <a:cubicBezTo>
                    <a:pt x="2177" y="484"/>
                    <a:pt x="1694" y="0"/>
                    <a:pt x="1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1765238" y="2185363"/>
              <a:ext cx="54775" cy="54450"/>
            </a:xfrm>
            <a:custGeom>
              <a:rect b="b" l="l" r="r" t="t"/>
              <a:pathLst>
                <a:path extrusionOk="0" h="2178" w="2191">
                  <a:moveTo>
                    <a:pt x="1095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95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54" y="650"/>
                    <a:pt x="1095" y="650"/>
                  </a:cubicBezTo>
                  <a:close/>
                  <a:moveTo>
                    <a:pt x="1095" y="0"/>
                  </a:moveTo>
                  <a:cubicBezTo>
                    <a:pt x="497" y="0"/>
                    <a:pt x="0" y="484"/>
                    <a:pt x="0" y="1095"/>
                  </a:cubicBezTo>
                  <a:cubicBezTo>
                    <a:pt x="0" y="1694"/>
                    <a:pt x="497" y="2178"/>
                    <a:pt x="1095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2057138" y="2185363"/>
              <a:ext cx="54800" cy="54450"/>
            </a:xfrm>
            <a:custGeom>
              <a:rect b="b" l="l" r="r" t="t"/>
              <a:pathLst>
                <a:path extrusionOk="0" h="2178" w="2192">
                  <a:moveTo>
                    <a:pt x="1096" y="650"/>
                  </a:moveTo>
                  <a:cubicBezTo>
                    <a:pt x="1338" y="650"/>
                    <a:pt x="1542" y="853"/>
                    <a:pt x="1542" y="1095"/>
                  </a:cubicBezTo>
                  <a:cubicBezTo>
                    <a:pt x="1542" y="1337"/>
                    <a:pt x="1338" y="1541"/>
                    <a:pt x="1096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41" y="650"/>
                    <a:pt x="1096" y="650"/>
                  </a:cubicBezTo>
                  <a:close/>
                  <a:moveTo>
                    <a:pt x="1096" y="0"/>
                  </a:moveTo>
                  <a:cubicBezTo>
                    <a:pt x="498" y="0"/>
                    <a:pt x="1" y="484"/>
                    <a:pt x="1" y="1095"/>
                  </a:cubicBezTo>
                  <a:cubicBezTo>
                    <a:pt x="1" y="1694"/>
                    <a:pt x="498" y="2178"/>
                    <a:pt x="1096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1"/>
            <p:cNvSpPr/>
            <p:nvPr/>
          </p:nvSpPr>
          <p:spPr>
            <a:xfrm>
              <a:off x="1810113" y="2093363"/>
              <a:ext cx="16275" cy="41725"/>
            </a:xfrm>
            <a:custGeom>
              <a:rect b="b" l="l" r="r" t="t"/>
              <a:pathLst>
                <a:path extrusionOk="0" h="1669" w="651">
                  <a:moveTo>
                    <a:pt x="332" y="0"/>
                  </a:moveTo>
                  <a:cubicBezTo>
                    <a:pt x="154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54" y="1668"/>
                    <a:pt x="332" y="1668"/>
                  </a:cubicBezTo>
                  <a:cubicBezTo>
                    <a:pt x="510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51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41"/>
            <p:cNvSpPr/>
            <p:nvPr/>
          </p:nvSpPr>
          <p:spPr>
            <a:xfrm>
              <a:off x="1843863" y="2093363"/>
              <a:ext cx="16250" cy="41725"/>
            </a:xfrm>
            <a:custGeom>
              <a:rect b="b" l="l" r="r" t="t"/>
              <a:pathLst>
                <a:path extrusionOk="0" h="1669" w="650">
                  <a:moveTo>
                    <a:pt x="319" y="0"/>
                  </a:moveTo>
                  <a:cubicBezTo>
                    <a:pt x="141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41" y="1668"/>
                    <a:pt x="319" y="1668"/>
                  </a:cubicBezTo>
                  <a:cubicBezTo>
                    <a:pt x="497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41"/>
            <p:cNvSpPr/>
            <p:nvPr/>
          </p:nvSpPr>
          <p:spPr>
            <a:xfrm>
              <a:off x="1877613" y="2093363"/>
              <a:ext cx="15925" cy="41725"/>
            </a:xfrm>
            <a:custGeom>
              <a:rect b="b" l="l" r="r" t="t"/>
              <a:pathLst>
                <a:path extrusionOk="0" h="1669" w="637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lnTo>
                    <a:pt x="0" y="1350"/>
                  </a:lnTo>
                  <a:cubicBezTo>
                    <a:pt x="0" y="1528"/>
                    <a:pt x="140" y="1668"/>
                    <a:pt x="319" y="1668"/>
                  </a:cubicBezTo>
                  <a:cubicBezTo>
                    <a:pt x="497" y="1668"/>
                    <a:pt x="637" y="1528"/>
                    <a:pt x="637" y="1350"/>
                  </a:cubicBezTo>
                  <a:lnTo>
                    <a:pt x="637" y="319"/>
                  </a:lnTo>
                  <a:cubicBezTo>
                    <a:pt x="637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1"/>
            <p:cNvSpPr/>
            <p:nvPr/>
          </p:nvSpPr>
          <p:spPr>
            <a:xfrm>
              <a:off x="1927263" y="1883888"/>
              <a:ext cx="54475" cy="54475"/>
            </a:xfrm>
            <a:custGeom>
              <a:rect b="b" l="l" r="r" t="t"/>
              <a:pathLst>
                <a:path extrusionOk="0" h="2179" w="2179">
                  <a:moveTo>
                    <a:pt x="1096" y="638"/>
                  </a:moveTo>
                  <a:cubicBezTo>
                    <a:pt x="1338" y="638"/>
                    <a:pt x="1541" y="841"/>
                    <a:pt x="1541" y="1096"/>
                  </a:cubicBezTo>
                  <a:cubicBezTo>
                    <a:pt x="1541" y="1338"/>
                    <a:pt x="1338" y="1542"/>
                    <a:pt x="1096" y="1542"/>
                  </a:cubicBezTo>
                  <a:cubicBezTo>
                    <a:pt x="841" y="1542"/>
                    <a:pt x="637" y="1338"/>
                    <a:pt x="637" y="1096"/>
                  </a:cubicBezTo>
                  <a:cubicBezTo>
                    <a:pt x="637" y="841"/>
                    <a:pt x="841" y="638"/>
                    <a:pt x="1096" y="638"/>
                  </a:cubicBezTo>
                  <a:close/>
                  <a:moveTo>
                    <a:pt x="1096" y="1"/>
                  </a:moveTo>
                  <a:cubicBezTo>
                    <a:pt x="485" y="1"/>
                    <a:pt x="1" y="485"/>
                    <a:pt x="1" y="1096"/>
                  </a:cubicBezTo>
                  <a:cubicBezTo>
                    <a:pt x="1" y="1694"/>
                    <a:pt x="485" y="2178"/>
                    <a:pt x="1096" y="2178"/>
                  </a:cubicBezTo>
                  <a:cubicBezTo>
                    <a:pt x="1694" y="2178"/>
                    <a:pt x="2178" y="1694"/>
                    <a:pt x="2178" y="1096"/>
                  </a:cubicBezTo>
                  <a:cubicBezTo>
                    <a:pt x="2178" y="485"/>
                    <a:pt x="169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1"/>
            <p:cNvSpPr/>
            <p:nvPr/>
          </p:nvSpPr>
          <p:spPr>
            <a:xfrm>
              <a:off x="1962613" y="2000738"/>
              <a:ext cx="15925" cy="15925"/>
            </a:xfrm>
            <a:custGeom>
              <a:rect b="b" l="l" r="r" t="t"/>
              <a:pathLst>
                <a:path extrusionOk="0" h="637" w="637">
                  <a:moveTo>
                    <a:pt x="318" y="0"/>
                  </a:moveTo>
                  <a:cubicBezTo>
                    <a:pt x="229" y="0"/>
                    <a:pt x="153" y="38"/>
                    <a:pt x="89" y="89"/>
                  </a:cubicBezTo>
                  <a:cubicBezTo>
                    <a:pt x="38" y="153"/>
                    <a:pt x="0" y="242"/>
                    <a:pt x="0" y="318"/>
                  </a:cubicBezTo>
                  <a:cubicBezTo>
                    <a:pt x="0" y="407"/>
                    <a:pt x="38" y="484"/>
                    <a:pt x="89" y="548"/>
                  </a:cubicBezTo>
                  <a:cubicBezTo>
                    <a:pt x="153" y="611"/>
                    <a:pt x="229" y="637"/>
                    <a:pt x="318" y="637"/>
                  </a:cubicBezTo>
                  <a:cubicBezTo>
                    <a:pt x="408" y="637"/>
                    <a:pt x="484" y="611"/>
                    <a:pt x="548" y="548"/>
                  </a:cubicBezTo>
                  <a:cubicBezTo>
                    <a:pt x="611" y="484"/>
                    <a:pt x="637" y="407"/>
                    <a:pt x="637" y="318"/>
                  </a:cubicBezTo>
                  <a:cubicBezTo>
                    <a:pt x="637" y="242"/>
                    <a:pt x="599" y="153"/>
                    <a:pt x="548" y="89"/>
                  </a:cubicBezTo>
                  <a:cubicBezTo>
                    <a:pt x="484" y="38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1"/>
            <p:cNvSpPr/>
            <p:nvPr/>
          </p:nvSpPr>
          <p:spPr>
            <a:xfrm>
              <a:off x="1732438" y="1861288"/>
              <a:ext cx="411325" cy="410675"/>
            </a:xfrm>
            <a:custGeom>
              <a:rect b="b" l="l" r="r" t="t"/>
              <a:pathLst>
                <a:path extrusionOk="0" h="16427" w="16453">
                  <a:moveTo>
                    <a:pt x="10621" y="650"/>
                  </a:moveTo>
                  <a:cubicBezTo>
                    <a:pt x="10799" y="650"/>
                    <a:pt x="10939" y="790"/>
                    <a:pt x="10939" y="969"/>
                  </a:cubicBezTo>
                  <a:lnTo>
                    <a:pt x="10939" y="3019"/>
                  </a:lnTo>
                  <a:cubicBezTo>
                    <a:pt x="10939" y="3197"/>
                    <a:pt x="10799" y="3337"/>
                    <a:pt x="10621" y="3337"/>
                  </a:cubicBezTo>
                  <a:lnTo>
                    <a:pt x="7157" y="3337"/>
                  </a:lnTo>
                  <a:cubicBezTo>
                    <a:pt x="6979" y="3337"/>
                    <a:pt x="6826" y="3197"/>
                    <a:pt x="6826" y="3019"/>
                  </a:cubicBezTo>
                  <a:lnTo>
                    <a:pt x="6826" y="969"/>
                  </a:lnTo>
                  <a:cubicBezTo>
                    <a:pt x="6826" y="790"/>
                    <a:pt x="6979" y="650"/>
                    <a:pt x="7157" y="650"/>
                  </a:cubicBezTo>
                  <a:close/>
                  <a:moveTo>
                    <a:pt x="2726" y="3057"/>
                  </a:moveTo>
                  <a:lnTo>
                    <a:pt x="1796" y="3974"/>
                  </a:lnTo>
                  <a:lnTo>
                    <a:pt x="1796" y="3057"/>
                  </a:lnTo>
                  <a:close/>
                  <a:moveTo>
                    <a:pt x="4610" y="2076"/>
                  </a:moveTo>
                  <a:lnTo>
                    <a:pt x="4610" y="2076"/>
                  </a:lnTo>
                  <a:cubicBezTo>
                    <a:pt x="5451" y="3133"/>
                    <a:pt x="5374" y="4674"/>
                    <a:pt x="4407" y="5654"/>
                  </a:cubicBezTo>
                  <a:cubicBezTo>
                    <a:pt x="3885" y="6164"/>
                    <a:pt x="3210" y="6444"/>
                    <a:pt x="2484" y="6444"/>
                  </a:cubicBezTo>
                  <a:cubicBezTo>
                    <a:pt x="1873" y="6444"/>
                    <a:pt x="1287" y="6240"/>
                    <a:pt x="816" y="5871"/>
                  </a:cubicBezTo>
                  <a:lnTo>
                    <a:pt x="4610" y="2076"/>
                  </a:lnTo>
                  <a:close/>
                  <a:moveTo>
                    <a:pt x="4852" y="6100"/>
                  </a:moveTo>
                  <a:lnTo>
                    <a:pt x="5769" y="7895"/>
                  </a:lnTo>
                  <a:lnTo>
                    <a:pt x="3592" y="7895"/>
                  </a:lnTo>
                  <a:lnTo>
                    <a:pt x="3592" y="6902"/>
                  </a:lnTo>
                  <a:cubicBezTo>
                    <a:pt x="4063" y="6737"/>
                    <a:pt x="4496" y="6469"/>
                    <a:pt x="4852" y="6100"/>
                  </a:cubicBezTo>
                  <a:close/>
                  <a:moveTo>
                    <a:pt x="14084" y="8545"/>
                  </a:moveTo>
                  <a:lnTo>
                    <a:pt x="14084" y="11677"/>
                  </a:lnTo>
                  <a:lnTo>
                    <a:pt x="2407" y="11677"/>
                  </a:lnTo>
                  <a:lnTo>
                    <a:pt x="2407" y="8545"/>
                  </a:lnTo>
                  <a:close/>
                  <a:moveTo>
                    <a:pt x="2407" y="12327"/>
                  </a:moveTo>
                  <a:cubicBezTo>
                    <a:pt x="3362" y="12327"/>
                    <a:pt x="4139" y="13103"/>
                    <a:pt x="4139" y="14058"/>
                  </a:cubicBezTo>
                  <a:cubicBezTo>
                    <a:pt x="4139" y="15013"/>
                    <a:pt x="3362" y="15790"/>
                    <a:pt x="2407" y="15790"/>
                  </a:cubicBezTo>
                  <a:cubicBezTo>
                    <a:pt x="1452" y="15790"/>
                    <a:pt x="676" y="15013"/>
                    <a:pt x="676" y="14058"/>
                  </a:cubicBezTo>
                  <a:cubicBezTo>
                    <a:pt x="676" y="13103"/>
                    <a:pt x="1452" y="12327"/>
                    <a:pt x="2407" y="12327"/>
                  </a:cubicBezTo>
                  <a:close/>
                  <a:moveTo>
                    <a:pt x="8239" y="12327"/>
                  </a:moveTo>
                  <a:cubicBezTo>
                    <a:pt x="9194" y="12327"/>
                    <a:pt x="9971" y="13103"/>
                    <a:pt x="9971" y="14058"/>
                  </a:cubicBezTo>
                  <a:cubicBezTo>
                    <a:pt x="9971" y="15013"/>
                    <a:pt x="9194" y="15790"/>
                    <a:pt x="8239" y="15790"/>
                  </a:cubicBezTo>
                  <a:cubicBezTo>
                    <a:pt x="7284" y="15790"/>
                    <a:pt x="6508" y="15013"/>
                    <a:pt x="6508" y="14058"/>
                  </a:cubicBezTo>
                  <a:cubicBezTo>
                    <a:pt x="6508" y="13103"/>
                    <a:pt x="7284" y="12327"/>
                    <a:pt x="8239" y="12327"/>
                  </a:cubicBezTo>
                  <a:close/>
                  <a:moveTo>
                    <a:pt x="14084" y="12327"/>
                  </a:moveTo>
                  <a:cubicBezTo>
                    <a:pt x="15039" y="12327"/>
                    <a:pt x="15816" y="13103"/>
                    <a:pt x="15816" y="14058"/>
                  </a:cubicBezTo>
                  <a:cubicBezTo>
                    <a:pt x="15816" y="15013"/>
                    <a:pt x="15039" y="15790"/>
                    <a:pt x="14084" y="15790"/>
                  </a:cubicBezTo>
                  <a:cubicBezTo>
                    <a:pt x="13129" y="15790"/>
                    <a:pt x="12352" y="15013"/>
                    <a:pt x="12352" y="14058"/>
                  </a:cubicBezTo>
                  <a:cubicBezTo>
                    <a:pt x="12352" y="13103"/>
                    <a:pt x="13129" y="12327"/>
                    <a:pt x="14084" y="12327"/>
                  </a:cubicBezTo>
                  <a:close/>
                  <a:moveTo>
                    <a:pt x="7157" y="1"/>
                  </a:moveTo>
                  <a:cubicBezTo>
                    <a:pt x="6622" y="1"/>
                    <a:pt x="6189" y="434"/>
                    <a:pt x="6189" y="969"/>
                  </a:cubicBezTo>
                  <a:lnTo>
                    <a:pt x="6189" y="3019"/>
                  </a:lnTo>
                  <a:cubicBezTo>
                    <a:pt x="6189" y="3541"/>
                    <a:pt x="6622" y="3974"/>
                    <a:pt x="7157" y="3974"/>
                  </a:cubicBezTo>
                  <a:lnTo>
                    <a:pt x="7921" y="3974"/>
                  </a:lnTo>
                  <a:lnTo>
                    <a:pt x="7921" y="7895"/>
                  </a:lnTo>
                  <a:lnTo>
                    <a:pt x="6482" y="7895"/>
                  </a:lnTo>
                  <a:lnTo>
                    <a:pt x="5298" y="5553"/>
                  </a:lnTo>
                  <a:cubicBezTo>
                    <a:pt x="6138" y="4254"/>
                    <a:pt x="5986" y="2509"/>
                    <a:pt x="4852" y="1376"/>
                  </a:cubicBezTo>
                  <a:cubicBezTo>
                    <a:pt x="4789" y="1312"/>
                    <a:pt x="4709" y="1280"/>
                    <a:pt x="4629" y="1280"/>
                  </a:cubicBezTo>
                  <a:cubicBezTo>
                    <a:pt x="4550" y="1280"/>
                    <a:pt x="4470" y="1312"/>
                    <a:pt x="4407" y="1376"/>
                  </a:cubicBezTo>
                  <a:lnTo>
                    <a:pt x="3362" y="2407"/>
                  </a:lnTo>
                  <a:lnTo>
                    <a:pt x="1478" y="2407"/>
                  </a:lnTo>
                  <a:cubicBezTo>
                    <a:pt x="1300" y="2407"/>
                    <a:pt x="1160" y="2547"/>
                    <a:pt x="1160" y="2726"/>
                  </a:cubicBezTo>
                  <a:lnTo>
                    <a:pt x="1160" y="4610"/>
                  </a:lnTo>
                  <a:lnTo>
                    <a:pt x="128" y="5654"/>
                  </a:lnTo>
                  <a:cubicBezTo>
                    <a:pt x="1" y="5769"/>
                    <a:pt x="1" y="5973"/>
                    <a:pt x="128" y="6100"/>
                  </a:cubicBezTo>
                  <a:cubicBezTo>
                    <a:pt x="752" y="6737"/>
                    <a:pt x="1593" y="7081"/>
                    <a:pt x="2497" y="7081"/>
                  </a:cubicBezTo>
                  <a:cubicBezTo>
                    <a:pt x="2649" y="7081"/>
                    <a:pt x="2802" y="7068"/>
                    <a:pt x="2955" y="7055"/>
                  </a:cubicBezTo>
                  <a:lnTo>
                    <a:pt x="2955" y="7895"/>
                  </a:lnTo>
                  <a:lnTo>
                    <a:pt x="2089" y="7895"/>
                  </a:lnTo>
                  <a:cubicBezTo>
                    <a:pt x="1911" y="7895"/>
                    <a:pt x="1771" y="8036"/>
                    <a:pt x="1771" y="8214"/>
                  </a:cubicBezTo>
                  <a:lnTo>
                    <a:pt x="1771" y="11766"/>
                  </a:lnTo>
                  <a:cubicBezTo>
                    <a:pt x="765" y="12047"/>
                    <a:pt x="39" y="12963"/>
                    <a:pt x="39" y="14058"/>
                  </a:cubicBezTo>
                  <a:cubicBezTo>
                    <a:pt x="39" y="15357"/>
                    <a:pt x="1096" y="16427"/>
                    <a:pt x="2407" y="16427"/>
                  </a:cubicBezTo>
                  <a:cubicBezTo>
                    <a:pt x="3719" y="16427"/>
                    <a:pt x="4776" y="15357"/>
                    <a:pt x="4776" y="14058"/>
                  </a:cubicBezTo>
                  <a:cubicBezTo>
                    <a:pt x="4776" y="13371"/>
                    <a:pt x="4496" y="12760"/>
                    <a:pt x="4025" y="12327"/>
                  </a:cubicBezTo>
                  <a:lnTo>
                    <a:pt x="6622" y="12327"/>
                  </a:lnTo>
                  <a:cubicBezTo>
                    <a:pt x="6164" y="12760"/>
                    <a:pt x="5871" y="13371"/>
                    <a:pt x="5871" y="14058"/>
                  </a:cubicBezTo>
                  <a:cubicBezTo>
                    <a:pt x="5871" y="15357"/>
                    <a:pt x="6941" y="16427"/>
                    <a:pt x="8252" y="16427"/>
                  </a:cubicBezTo>
                  <a:cubicBezTo>
                    <a:pt x="9551" y="16427"/>
                    <a:pt x="10621" y="15357"/>
                    <a:pt x="10621" y="14058"/>
                  </a:cubicBezTo>
                  <a:cubicBezTo>
                    <a:pt x="10621" y="13371"/>
                    <a:pt x="10328" y="12760"/>
                    <a:pt x="9869" y="12327"/>
                  </a:cubicBezTo>
                  <a:lnTo>
                    <a:pt x="12467" y="12327"/>
                  </a:lnTo>
                  <a:cubicBezTo>
                    <a:pt x="11996" y="12760"/>
                    <a:pt x="11716" y="13371"/>
                    <a:pt x="11716" y="14058"/>
                  </a:cubicBezTo>
                  <a:cubicBezTo>
                    <a:pt x="11716" y="15357"/>
                    <a:pt x="12772" y="16427"/>
                    <a:pt x="14084" y="16427"/>
                  </a:cubicBezTo>
                  <a:cubicBezTo>
                    <a:pt x="15396" y="16427"/>
                    <a:pt x="16452" y="15357"/>
                    <a:pt x="16452" y="14058"/>
                  </a:cubicBezTo>
                  <a:cubicBezTo>
                    <a:pt x="16452" y="12963"/>
                    <a:pt x="15727" y="12047"/>
                    <a:pt x="14721" y="11766"/>
                  </a:cubicBezTo>
                  <a:lnTo>
                    <a:pt x="14721" y="8214"/>
                  </a:lnTo>
                  <a:cubicBezTo>
                    <a:pt x="14721" y="8036"/>
                    <a:pt x="14581" y="7895"/>
                    <a:pt x="14402" y="7895"/>
                  </a:cubicBezTo>
                  <a:lnTo>
                    <a:pt x="13142" y="7895"/>
                  </a:lnTo>
                  <a:lnTo>
                    <a:pt x="13142" y="4725"/>
                  </a:lnTo>
                  <a:lnTo>
                    <a:pt x="14428" y="3439"/>
                  </a:lnTo>
                  <a:lnTo>
                    <a:pt x="14708" y="3923"/>
                  </a:lnTo>
                  <a:cubicBezTo>
                    <a:pt x="14759" y="4012"/>
                    <a:pt x="14861" y="4088"/>
                    <a:pt x="14988" y="4088"/>
                  </a:cubicBezTo>
                  <a:lnTo>
                    <a:pt x="16134" y="4088"/>
                  </a:lnTo>
                  <a:cubicBezTo>
                    <a:pt x="16312" y="4088"/>
                    <a:pt x="16452" y="3935"/>
                    <a:pt x="16452" y="3757"/>
                  </a:cubicBezTo>
                  <a:cubicBezTo>
                    <a:pt x="16452" y="3579"/>
                    <a:pt x="16312" y="3439"/>
                    <a:pt x="16134" y="3439"/>
                  </a:cubicBezTo>
                  <a:lnTo>
                    <a:pt x="15166" y="3439"/>
                  </a:lnTo>
                  <a:lnTo>
                    <a:pt x="14873" y="2904"/>
                  </a:lnTo>
                  <a:lnTo>
                    <a:pt x="15166" y="2382"/>
                  </a:lnTo>
                  <a:lnTo>
                    <a:pt x="16134" y="2382"/>
                  </a:lnTo>
                  <a:cubicBezTo>
                    <a:pt x="16312" y="2382"/>
                    <a:pt x="16452" y="2229"/>
                    <a:pt x="16452" y="2051"/>
                  </a:cubicBezTo>
                  <a:cubicBezTo>
                    <a:pt x="16452" y="1873"/>
                    <a:pt x="16312" y="1733"/>
                    <a:pt x="16134" y="1733"/>
                  </a:cubicBezTo>
                  <a:lnTo>
                    <a:pt x="14988" y="1733"/>
                  </a:lnTo>
                  <a:cubicBezTo>
                    <a:pt x="14861" y="1733"/>
                    <a:pt x="14759" y="1796"/>
                    <a:pt x="14708" y="1898"/>
                  </a:cubicBezTo>
                  <a:lnTo>
                    <a:pt x="14250" y="2713"/>
                  </a:lnTo>
                  <a:lnTo>
                    <a:pt x="12594" y="4368"/>
                  </a:lnTo>
                  <a:cubicBezTo>
                    <a:pt x="12531" y="4419"/>
                    <a:pt x="12492" y="4508"/>
                    <a:pt x="12492" y="4585"/>
                  </a:cubicBezTo>
                  <a:lnTo>
                    <a:pt x="12492" y="7895"/>
                  </a:lnTo>
                  <a:lnTo>
                    <a:pt x="9844" y="7895"/>
                  </a:lnTo>
                  <a:lnTo>
                    <a:pt x="9844" y="7055"/>
                  </a:lnTo>
                  <a:cubicBezTo>
                    <a:pt x="9844" y="6877"/>
                    <a:pt x="9704" y="6737"/>
                    <a:pt x="9525" y="6737"/>
                  </a:cubicBezTo>
                  <a:cubicBezTo>
                    <a:pt x="9347" y="6737"/>
                    <a:pt x="9207" y="6877"/>
                    <a:pt x="9207" y="7055"/>
                  </a:cubicBezTo>
                  <a:lnTo>
                    <a:pt x="9207" y="7895"/>
                  </a:lnTo>
                  <a:lnTo>
                    <a:pt x="8558" y="7895"/>
                  </a:lnTo>
                  <a:lnTo>
                    <a:pt x="8558" y="3974"/>
                  </a:lnTo>
                  <a:lnTo>
                    <a:pt x="9207" y="3974"/>
                  </a:lnTo>
                  <a:lnTo>
                    <a:pt x="9207" y="4789"/>
                  </a:lnTo>
                  <a:cubicBezTo>
                    <a:pt x="9207" y="4967"/>
                    <a:pt x="9347" y="5120"/>
                    <a:pt x="9525" y="5120"/>
                  </a:cubicBezTo>
                  <a:cubicBezTo>
                    <a:pt x="9704" y="5120"/>
                    <a:pt x="9844" y="4967"/>
                    <a:pt x="9844" y="4789"/>
                  </a:cubicBezTo>
                  <a:lnTo>
                    <a:pt x="9844" y="3974"/>
                  </a:lnTo>
                  <a:lnTo>
                    <a:pt x="10621" y="3974"/>
                  </a:lnTo>
                  <a:cubicBezTo>
                    <a:pt x="11143" y="3974"/>
                    <a:pt x="11576" y="3553"/>
                    <a:pt x="11576" y="3019"/>
                  </a:cubicBezTo>
                  <a:lnTo>
                    <a:pt x="11576" y="969"/>
                  </a:lnTo>
                  <a:cubicBezTo>
                    <a:pt x="11576" y="434"/>
                    <a:pt x="11143" y="1"/>
                    <a:pt x="10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1"/>
            <p:cNvSpPr/>
            <p:nvPr/>
          </p:nvSpPr>
          <p:spPr>
            <a:xfrm>
              <a:off x="1962613" y="2093363"/>
              <a:ext cx="96475" cy="15950"/>
            </a:xfrm>
            <a:custGeom>
              <a:rect b="b" l="l" r="r" t="t"/>
              <a:pathLst>
                <a:path extrusionOk="0" h="638" w="3859">
                  <a:moveTo>
                    <a:pt x="318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7"/>
                    <a:pt x="140" y="637"/>
                    <a:pt x="318" y="637"/>
                  </a:cubicBezTo>
                  <a:lnTo>
                    <a:pt x="3540" y="637"/>
                  </a:lnTo>
                  <a:cubicBezTo>
                    <a:pt x="3718" y="637"/>
                    <a:pt x="3858" y="497"/>
                    <a:pt x="3858" y="319"/>
                  </a:cubicBezTo>
                  <a:cubicBezTo>
                    <a:pt x="3858" y="140"/>
                    <a:pt x="3718" y="0"/>
                    <a:pt x="3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1"/>
            <p:cNvSpPr/>
            <p:nvPr/>
          </p:nvSpPr>
          <p:spPr>
            <a:xfrm>
              <a:off x="1930463" y="2093363"/>
              <a:ext cx="15925" cy="15950"/>
            </a:xfrm>
            <a:custGeom>
              <a:rect b="b" l="l" r="r" t="t"/>
              <a:pathLst>
                <a:path extrusionOk="0" h="638" w="637">
                  <a:moveTo>
                    <a:pt x="318" y="0"/>
                  </a:moveTo>
                  <a:cubicBezTo>
                    <a:pt x="242" y="0"/>
                    <a:pt x="153" y="26"/>
                    <a:pt x="102" y="90"/>
                  </a:cubicBezTo>
                  <a:cubicBezTo>
                    <a:pt x="38" y="153"/>
                    <a:pt x="0" y="230"/>
                    <a:pt x="0" y="319"/>
                  </a:cubicBezTo>
                  <a:cubicBezTo>
                    <a:pt x="0" y="395"/>
                    <a:pt x="38" y="484"/>
                    <a:pt x="102" y="535"/>
                  </a:cubicBezTo>
                  <a:cubicBezTo>
                    <a:pt x="153" y="599"/>
                    <a:pt x="242" y="637"/>
                    <a:pt x="318" y="637"/>
                  </a:cubicBezTo>
                  <a:cubicBezTo>
                    <a:pt x="408" y="637"/>
                    <a:pt x="484" y="599"/>
                    <a:pt x="548" y="535"/>
                  </a:cubicBezTo>
                  <a:cubicBezTo>
                    <a:pt x="611" y="484"/>
                    <a:pt x="637" y="395"/>
                    <a:pt x="637" y="319"/>
                  </a:cubicBezTo>
                  <a:cubicBezTo>
                    <a:pt x="637" y="230"/>
                    <a:pt x="611" y="153"/>
                    <a:pt x="548" y="90"/>
                  </a:cubicBezTo>
                  <a:cubicBezTo>
                    <a:pt x="484" y="26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3" name="Google Shape;5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3190173"/>
            <a:ext cx="9144002" cy="207535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1"/>
          <p:cNvSpPr txBox="1"/>
          <p:nvPr/>
        </p:nvSpPr>
        <p:spPr>
          <a:xfrm>
            <a:off x="0" y="48149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*Mars </a:t>
            </a:r>
            <a:r>
              <a:rPr lang="en" sz="800">
                <a:solidFill>
                  <a:schemeClr val="dk1"/>
                </a:solidFill>
              </a:rPr>
              <a:t>GeoSTAC Web Application</a:t>
            </a:r>
            <a:endParaRPr sz="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2"/>
          <p:cNvSpPr txBox="1"/>
          <p:nvPr>
            <p:ph type="title"/>
          </p:nvPr>
        </p:nvSpPr>
        <p:spPr>
          <a:xfrm>
            <a:off x="1226400" y="279425"/>
            <a:ext cx="6691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</p:txBody>
      </p:sp>
      <p:grpSp>
        <p:nvGrpSpPr>
          <p:cNvPr id="580" name="Google Shape;580;p42"/>
          <p:cNvGrpSpPr/>
          <p:nvPr/>
        </p:nvGrpSpPr>
        <p:grpSpPr>
          <a:xfrm>
            <a:off x="61430" y="2928294"/>
            <a:ext cx="2427441" cy="2164530"/>
            <a:chOff x="2975551" y="475034"/>
            <a:chExt cx="4856825" cy="4330793"/>
          </a:xfrm>
        </p:grpSpPr>
        <p:sp>
          <p:nvSpPr>
            <p:cNvPr id="581" name="Google Shape;581;p42"/>
            <p:cNvSpPr/>
            <p:nvPr/>
          </p:nvSpPr>
          <p:spPr>
            <a:xfrm>
              <a:off x="3466026" y="1297645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3655879" y="1143361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63" y="1"/>
                  </a:moveTo>
                  <a:lnTo>
                    <a:pt x="0" y="2824"/>
                  </a:lnTo>
                  <a:lnTo>
                    <a:pt x="90" y="3003"/>
                  </a:lnTo>
                  <a:lnTo>
                    <a:pt x="224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3636020" y="1388644"/>
              <a:ext cx="39718" cy="31686"/>
            </a:xfrm>
            <a:custGeom>
              <a:rect b="b" l="l" r="r" t="t"/>
              <a:pathLst>
                <a:path extrusionOk="0" h="359" w="450">
                  <a:moveTo>
                    <a:pt x="270" y="0"/>
                  </a:moveTo>
                  <a:lnTo>
                    <a:pt x="1" y="179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7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3466026" y="1024735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3687477" y="1428186"/>
              <a:ext cx="185969" cy="118713"/>
            </a:xfrm>
            <a:custGeom>
              <a:rect b="b" l="l" r="r" t="t"/>
              <a:pathLst>
                <a:path extrusionOk="0" h="1345" w="2107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45"/>
                  </a:lnTo>
                  <a:lnTo>
                    <a:pt x="2107" y="103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3877330" y="1273902"/>
              <a:ext cx="466732" cy="272996"/>
            </a:xfrm>
            <a:custGeom>
              <a:rect b="b" l="l" r="r" t="t"/>
              <a:pathLst>
                <a:path extrusionOk="0" h="3093" w="5288">
                  <a:moveTo>
                    <a:pt x="5019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4" y="3093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3857559" y="1515213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79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3687477" y="1151305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2975551" y="1582381"/>
              <a:ext cx="182086" cy="122685"/>
            </a:xfrm>
            <a:custGeom>
              <a:rect b="b" l="l" r="r" t="t"/>
              <a:pathLst>
                <a:path extrusionOk="0" h="1390" w="2063">
                  <a:moveTo>
                    <a:pt x="135" y="1"/>
                  </a:moveTo>
                  <a:lnTo>
                    <a:pt x="1" y="90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3165404" y="1428186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19" y="0"/>
                  </a:moveTo>
                  <a:lnTo>
                    <a:pt x="1" y="2823"/>
                  </a:lnTo>
                  <a:lnTo>
                    <a:pt x="45" y="2958"/>
                  </a:lnTo>
                  <a:lnTo>
                    <a:pt x="225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3145633" y="1673380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25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3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2975551" y="1309472"/>
              <a:ext cx="656673" cy="375822"/>
            </a:xfrm>
            <a:custGeom>
              <a:rect b="b" l="l" r="r" t="t"/>
              <a:pathLst>
                <a:path extrusionOk="0" h="4258" w="7440">
                  <a:moveTo>
                    <a:pt x="5064" y="1"/>
                  </a:moveTo>
                  <a:lnTo>
                    <a:pt x="1" y="2914"/>
                  </a:lnTo>
                  <a:lnTo>
                    <a:pt x="1" y="3182"/>
                  </a:lnTo>
                  <a:lnTo>
                    <a:pt x="1928" y="4258"/>
                  </a:lnTo>
                  <a:lnTo>
                    <a:pt x="2376" y="4258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3197090" y="1708950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1"/>
                  </a:moveTo>
                  <a:lnTo>
                    <a:pt x="0" y="90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061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3382971" y="1554755"/>
              <a:ext cx="470704" cy="276879"/>
            </a:xfrm>
            <a:custGeom>
              <a:rect b="b" l="l" r="r" t="t"/>
              <a:pathLst>
                <a:path extrusionOk="0" h="3137" w="5333">
                  <a:moveTo>
                    <a:pt x="5064" y="0"/>
                  </a:moveTo>
                  <a:lnTo>
                    <a:pt x="0" y="2823"/>
                  </a:lnTo>
                  <a:lnTo>
                    <a:pt x="90" y="3002"/>
                  </a:lnTo>
                  <a:lnTo>
                    <a:pt x="269" y="3137"/>
                  </a:lnTo>
                  <a:lnTo>
                    <a:pt x="5332" y="22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3367084" y="1799949"/>
              <a:ext cx="39718" cy="31686"/>
            </a:xfrm>
            <a:custGeom>
              <a:rect b="b" l="l" r="r" t="t"/>
              <a:pathLst>
                <a:path extrusionOk="0" h="359" w="450">
                  <a:moveTo>
                    <a:pt x="225" y="0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04" y="18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3197090" y="1436041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3"/>
                  </a:lnTo>
                  <a:lnTo>
                    <a:pt x="2330" y="4303"/>
                  </a:lnTo>
                  <a:lnTo>
                    <a:pt x="7438" y="1345"/>
                  </a:lnTo>
                  <a:lnTo>
                    <a:pt x="7438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3908928" y="1554755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1" y="45"/>
                  </a:lnTo>
                  <a:lnTo>
                    <a:pt x="1" y="269"/>
                  </a:lnTo>
                  <a:lnTo>
                    <a:pt x="1928" y="1389"/>
                  </a:lnTo>
                  <a:lnTo>
                    <a:pt x="2107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4098781" y="1400471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19" y="1"/>
                  </a:moveTo>
                  <a:lnTo>
                    <a:pt x="1" y="2824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4079010" y="1641694"/>
              <a:ext cx="39630" cy="35746"/>
            </a:xfrm>
            <a:custGeom>
              <a:rect b="b" l="l" r="r" t="t"/>
              <a:pathLst>
                <a:path extrusionOk="0" h="405" w="449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3908928" y="1277874"/>
              <a:ext cx="656673" cy="379794"/>
            </a:xfrm>
            <a:custGeom>
              <a:rect b="b" l="l" r="r" t="t"/>
              <a:pathLst>
                <a:path extrusionOk="0" h="4303" w="7440">
                  <a:moveTo>
                    <a:pt x="5064" y="0"/>
                  </a:moveTo>
                  <a:lnTo>
                    <a:pt x="1" y="2958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3418541" y="1839491"/>
              <a:ext cx="181997" cy="118713"/>
            </a:xfrm>
            <a:custGeom>
              <a:rect b="b" l="l" r="r" t="t"/>
              <a:pathLst>
                <a:path extrusionOk="0" h="1345" w="2062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45"/>
                  </a:lnTo>
                  <a:lnTo>
                    <a:pt x="2062" y="103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3604422" y="1685207"/>
              <a:ext cx="466732" cy="272996"/>
            </a:xfrm>
            <a:custGeom>
              <a:rect b="b" l="l" r="r" t="t"/>
              <a:pathLst>
                <a:path extrusionOk="0" h="3093" w="5288">
                  <a:moveTo>
                    <a:pt x="5064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5" y="3093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3588623" y="1926518"/>
              <a:ext cx="35658" cy="31686"/>
            </a:xfrm>
            <a:custGeom>
              <a:rect b="b" l="l" r="r" t="t"/>
              <a:pathLst>
                <a:path extrusionOk="0" h="359" w="404">
                  <a:moveTo>
                    <a:pt x="224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404" y="359"/>
                  </a:lnTo>
                  <a:lnTo>
                    <a:pt x="404" y="179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3418541" y="1562610"/>
              <a:ext cx="652613" cy="379794"/>
            </a:xfrm>
            <a:custGeom>
              <a:rect b="b" l="l" r="r" t="t"/>
              <a:pathLst>
                <a:path extrusionOk="0" h="4303" w="7394">
                  <a:moveTo>
                    <a:pt x="5064" y="1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31" y="4302"/>
                  </a:lnTo>
                  <a:lnTo>
                    <a:pt x="7394" y="1390"/>
                  </a:lnTo>
                  <a:lnTo>
                    <a:pt x="7394" y="1121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4130467" y="1681324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1" y="107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4320320" y="1527040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0"/>
                  </a:moveTo>
                  <a:lnTo>
                    <a:pt x="0" y="2823"/>
                  </a:lnTo>
                  <a:lnTo>
                    <a:pt x="45" y="2958"/>
                  </a:lnTo>
                  <a:lnTo>
                    <a:pt x="224" y="3137"/>
                  </a:lnTo>
                  <a:lnTo>
                    <a:pt x="5288" y="225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4300461" y="1768263"/>
              <a:ext cx="39718" cy="35746"/>
            </a:xfrm>
            <a:custGeom>
              <a:rect b="b" l="l" r="r" t="t"/>
              <a:pathLst>
                <a:path extrusionOk="0" h="405" w="450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4130467" y="1408415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4"/>
                  </a:lnTo>
                  <a:lnTo>
                    <a:pt x="7439" y="1076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4351918" y="1807805"/>
              <a:ext cx="181997" cy="122773"/>
            </a:xfrm>
            <a:custGeom>
              <a:rect b="b" l="l" r="r" t="t"/>
              <a:pathLst>
                <a:path extrusionOk="0" h="1391" w="2062">
                  <a:moveTo>
                    <a:pt x="135" y="1"/>
                  </a:moveTo>
                  <a:lnTo>
                    <a:pt x="0" y="91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4537799" y="1653609"/>
              <a:ext cx="470704" cy="276968"/>
            </a:xfrm>
            <a:custGeom>
              <a:rect b="b" l="l" r="r" t="t"/>
              <a:pathLst>
                <a:path extrusionOk="0" h="3138" w="5333">
                  <a:moveTo>
                    <a:pt x="5064" y="0"/>
                  </a:moveTo>
                  <a:lnTo>
                    <a:pt x="1" y="2823"/>
                  </a:lnTo>
                  <a:lnTo>
                    <a:pt x="90" y="3003"/>
                  </a:lnTo>
                  <a:lnTo>
                    <a:pt x="269" y="3137"/>
                  </a:lnTo>
                  <a:lnTo>
                    <a:pt x="5333" y="224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4522000" y="1898804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8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4351918" y="1534984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44"/>
                  </a:lnTo>
                  <a:lnTo>
                    <a:pt x="7439" y="1120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4573368" y="1938346"/>
              <a:ext cx="182086" cy="118713"/>
            </a:xfrm>
            <a:custGeom>
              <a:rect b="b" l="l" r="r" t="t"/>
              <a:pathLst>
                <a:path extrusionOk="0" h="1345" w="2063">
                  <a:moveTo>
                    <a:pt x="135" y="1"/>
                  </a:moveTo>
                  <a:lnTo>
                    <a:pt x="1" y="45"/>
                  </a:lnTo>
                  <a:lnTo>
                    <a:pt x="1" y="270"/>
                  </a:lnTo>
                  <a:lnTo>
                    <a:pt x="1928" y="1345"/>
                  </a:lnTo>
                  <a:lnTo>
                    <a:pt x="2062" y="103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4759249" y="1784150"/>
              <a:ext cx="466820" cy="272908"/>
            </a:xfrm>
            <a:custGeom>
              <a:rect b="b" l="l" r="r" t="t"/>
              <a:pathLst>
                <a:path extrusionOk="0" h="3092" w="5289">
                  <a:moveTo>
                    <a:pt x="5064" y="0"/>
                  </a:moveTo>
                  <a:lnTo>
                    <a:pt x="1" y="2823"/>
                  </a:lnTo>
                  <a:lnTo>
                    <a:pt x="90" y="2958"/>
                  </a:lnTo>
                  <a:lnTo>
                    <a:pt x="225" y="3092"/>
                  </a:lnTo>
                  <a:lnTo>
                    <a:pt x="5288" y="179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4743450" y="2025373"/>
              <a:ext cx="35658" cy="31686"/>
            </a:xfrm>
            <a:custGeom>
              <a:rect b="b" l="l" r="r" t="t"/>
              <a:pathLst>
                <a:path extrusionOk="0" h="359" w="404">
                  <a:moveTo>
                    <a:pt x="225" y="0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04" y="359"/>
                  </a:lnTo>
                  <a:lnTo>
                    <a:pt x="404" y="18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4573368" y="1661553"/>
              <a:ext cx="652701" cy="379705"/>
            </a:xfrm>
            <a:custGeom>
              <a:rect b="b" l="l" r="r" t="t"/>
              <a:pathLst>
                <a:path extrusionOk="0" h="4302" w="7395">
                  <a:moveTo>
                    <a:pt x="5064" y="0"/>
                  </a:moveTo>
                  <a:lnTo>
                    <a:pt x="1" y="2913"/>
                  </a:lnTo>
                  <a:lnTo>
                    <a:pt x="1" y="3181"/>
                  </a:lnTo>
                  <a:lnTo>
                    <a:pt x="1928" y="4302"/>
                  </a:lnTo>
                  <a:lnTo>
                    <a:pt x="2331" y="4302"/>
                  </a:lnTo>
                  <a:lnTo>
                    <a:pt x="7394" y="1389"/>
                  </a:lnTo>
                  <a:lnTo>
                    <a:pt x="7394" y="1120"/>
                  </a:lnTo>
                  <a:lnTo>
                    <a:pt x="54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4790936" y="2064915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4980789" y="1910631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64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4" y="3138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4961018" y="2151942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69" y="0"/>
                  </a:moveTo>
                  <a:lnTo>
                    <a:pt x="0" y="180"/>
                  </a:lnTo>
                  <a:lnTo>
                    <a:pt x="0" y="404"/>
                  </a:lnTo>
                  <a:lnTo>
                    <a:pt x="448" y="404"/>
                  </a:lnTo>
                  <a:lnTo>
                    <a:pt x="448" y="18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4790936" y="1788034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3"/>
                  </a:lnTo>
                  <a:lnTo>
                    <a:pt x="2375" y="4303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3636020" y="1966060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1" y="45"/>
                  </a:lnTo>
                  <a:lnTo>
                    <a:pt x="1" y="269"/>
                  </a:lnTo>
                  <a:lnTo>
                    <a:pt x="1928" y="1389"/>
                  </a:lnTo>
                  <a:lnTo>
                    <a:pt x="2107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3825873" y="1811776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64" y="1"/>
                  </a:moveTo>
                  <a:lnTo>
                    <a:pt x="1" y="2824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3806102" y="2053087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70" y="0"/>
                  </a:moveTo>
                  <a:lnTo>
                    <a:pt x="1" y="179"/>
                  </a:lnTo>
                  <a:lnTo>
                    <a:pt x="1" y="403"/>
                  </a:lnTo>
                  <a:lnTo>
                    <a:pt x="449" y="403"/>
                  </a:lnTo>
                  <a:lnTo>
                    <a:pt x="449" y="17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3636020" y="1689179"/>
              <a:ext cx="656673" cy="379794"/>
            </a:xfrm>
            <a:custGeom>
              <a:rect b="b" l="l" r="r" t="t"/>
              <a:pathLst>
                <a:path extrusionOk="0" h="4303" w="7440">
                  <a:moveTo>
                    <a:pt x="5064" y="1"/>
                  </a:moveTo>
                  <a:lnTo>
                    <a:pt x="1" y="2958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3857559" y="2092629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106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4047412" y="1938346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64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4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4027641" y="2183540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69" y="1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35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3857559" y="1819720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4079010" y="2219198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927" y="1389"/>
                  </a:lnTo>
                  <a:lnTo>
                    <a:pt x="2107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4268863" y="2064915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90" y="3003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4249092" y="2310109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49" y="359"/>
                  </a:lnTo>
                  <a:lnTo>
                    <a:pt x="449" y="18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4079010" y="1946289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064" y="0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7" y="4302"/>
                  </a:lnTo>
                  <a:lnTo>
                    <a:pt x="2376" y="4302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4300461" y="2349651"/>
              <a:ext cx="182086" cy="122685"/>
            </a:xfrm>
            <a:custGeom>
              <a:rect b="b" l="l" r="r" t="t"/>
              <a:pathLst>
                <a:path extrusionOk="0" h="1390" w="2063">
                  <a:moveTo>
                    <a:pt x="135" y="1"/>
                  </a:moveTo>
                  <a:lnTo>
                    <a:pt x="1" y="46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4490313" y="2195456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19" y="0"/>
                  </a:moveTo>
                  <a:lnTo>
                    <a:pt x="1" y="2823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180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4470543" y="2436678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4300461" y="2072858"/>
              <a:ext cx="656673" cy="379705"/>
            </a:xfrm>
            <a:custGeom>
              <a:rect b="b" l="l" r="r" t="t"/>
              <a:pathLst>
                <a:path extrusionOk="0" h="4302" w="7440">
                  <a:moveTo>
                    <a:pt x="5064" y="0"/>
                  </a:moveTo>
                  <a:lnTo>
                    <a:pt x="1" y="2958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89"/>
                  </a:lnTo>
                  <a:lnTo>
                    <a:pt x="7439" y="1120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4510084" y="1922547"/>
              <a:ext cx="976978" cy="569558"/>
            </a:xfrm>
            <a:custGeom>
              <a:rect b="b" l="l" r="r" t="t"/>
              <a:pathLst>
                <a:path extrusionOk="0" h="6453" w="11069">
                  <a:moveTo>
                    <a:pt x="10352" y="0"/>
                  </a:moveTo>
                  <a:lnTo>
                    <a:pt x="10352" y="224"/>
                  </a:lnTo>
                  <a:lnTo>
                    <a:pt x="10710" y="1121"/>
                  </a:lnTo>
                  <a:lnTo>
                    <a:pt x="1883" y="6139"/>
                  </a:lnTo>
                  <a:lnTo>
                    <a:pt x="359" y="5960"/>
                  </a:lnTo>
                  <a:lnTo>
                    <a:pt x="1" y="6005"/>
                  </a:lnTo>
                  <a:lnTo>
                    <a:pt x="1" y="6229"/>
                  </a:lnTo>
                  <a:lnTo>
                    <a:pt x="1972" y="6453"/>
                  </a:lnTo>
                  <a:lnTo>
                    <a:pt x="6364" y="3899"/>
                  </a:lnTo>
                  <a:lnTo>
                    <a:pt x="7036" y="4302"/>
                  </a:lnTo>
                  <a:lnTo>
                    <a:pt x="7305" y="4123"/>
                  </a:lnTo>
                  <a:lnTo>
                    <a:pt x="7305" y="3944"/>
                  </a:lnTo>
                  <a:lnTo>
                    <a:pt x="6722" y="3720"/>
                  </a:lnTo>
                  <a:lnTo>
                    <a:pt x="11069" y="1210"/>
                  </a:lnTo>
                  <a:lnTo>
                    <a:pt x="11069" y="986"/>
                  </a:lnTo>
                  <a:lnTo>
                    <a:pt x="10800" y="762"/>
                  </a:lnTo>
                  <a:lnTo>
                    <a:pt x="10352" y="0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4510084" y="1910631"/>
              <a:ext cx="976978" cy="561703"/>
            </a:xfrm>
            <a:custGeom>
              <a:rect b="b" l="l" r="r" t="t"/>
              <a:pathLst>
                <a:path extrusionOk="0" h="6364" w="11069">
                  <a:moveTo>
                    <a:pt x="10621" y="1"/>
                  </a:moveTo>
                  <a:lnTo>
                    <a:pt x="10352" y="135"/>
                  </a:lnTo>
                  <a:lnTo>
                    <a:pt x="10710" y="1032"/>
                  </a:lnTo>
                  <a:lnTo>
                    <a:pt x="1793" y="6185"/>
                  </a:lnTo>
                  <a:lnTo>
                    <a:pt x="270" y="6005"/>
                  </a:lnTo>
                  <a:lnTo>
                    <a:pt x="1" y="6140"/>
                  </a:lnTo>
                  <a:lnTo>
                    <a:pt x="1972" y="6364"/>
                  </a:lnTo>
                  <a:lnTo>
                    <a:pt x="6364" y="3855"/>
                  </a:lnTo>
                  <a:lnTo>
                    <a:pt x="7036" y="4213"/>
                  </a:lnTo>
                  <a:lnTo>
                    <a:pt x="7305" y="4079"/>
                  </a:lnTo>
                  <a:lnTo>
                    <a:pt x="6633" y="3675"/>
                  </a:lnTo>
                  <a:lnTo>
                    <a:pt x="11069" y="1121"/>
                  </a:lnTo>
                  <a:lnTo>
                    <a:pt x="10621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5910194" y="3706253"/>
              <a:ext cx="47573" cy="75200"/>
            </a:xfrm>
            <a:custGeom>
              <a:rect b="b" l="l" r="r" t="t"/>
              <a:pathLst>
                <a:path extrusionOk="0" h="852" w="539">
                  <a:moveTo>
                    <a:pt x="538" y="0"/>
                  </a:moveTo>
                  <a:lnTo>
                    <a:pt x="0" y="90"/>
                  </a:lnTo>
                  <a:lnTo>
                    <a:pt x="0" y="717"/>
                  </a:lnTo>
                  <a:lnTo>
                    <a:pt x="180" y="852"/>
                  </a:lnTo>
                  <a:lnTo>
                    <a:pt x="538" y="628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5878507" y="3642969"/>
              <a:ext cx="79260" cy="83143"/>
            </a:xfrm>
            <a:custGeom>
              <a:rect b="b" l="l" r="r" t="t"/>
              <a:pathLst>
                <a:path extrusionOk="0" h="942" w="898">
                  <a:moveTo>
                    <a:pt x="494" y="1"/>
                  </a:moveTo>
                  <a:lnTo>
                    <a:pt x="225" y="45"/>
                  </a:lnTo>
                  <a:lnTo>
                    <a:pt x="1" y="225"/>
                  </a:lnTo>
                  <a:lnTo>
                    <a:pt x="539" y="942"/>
                  </a:lnTo>
                  <a:lnTo>
                    <a:pt x="897" y="717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5838966" y="3615254"/>
              <a:ext cx="83143" cy="47573"/>
            </a:xfrm>
            <a:custGeom>
              <a:rect b="b" l="l" r="r" t="t"/>
              <a:pathLst>
                <a:path extrusionOk="0" h="539" w="942">
                  <a:moveTo>
                    <a:pt x="359" y="1"/>
                  </a:moveTo>
                  <a:lnTo>
                    <a:pt x="1" y="225"/>
                  </a:lnTo>
                  <a:lnTo>
                    <a:pt x="90" y="539"/>
                  </a:lnTo>
                  <a:lnTo>
                    <a:pt x="583" y="539"/>
                  </a:lnTo>
                  <a:lnTo>
                    <a:pt x="942" y="315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5803396" y="3635025"/>
              <a:ext cx="122685" cy="166198"/>
            </a:xfrm>
            <a:custGeom>
              <a:rect b="b" l="l" r="r" t="t"/>
              <a:pathLst>
                <a:path extrusionOk="0" h="1883" w="1390">
                  <a:moveTo>
                    <a:pt x="404" y="1"/>
                  </a:moveTo>
                  <a:lnTo>
                    <a:pt x="1" y="225"/>
                  </a:lnTo>
                  <a:lnTo>
                    <a:pt x="1" y="897"/>
                  </a:lnTo>
                  <a:lnTo>
                    <a:pt x="404" y="1569"/>
                  </a:lnTo>
                  <a:lnTo>
                    <a:pt x="986" y="1883"/>
                  </a:lnTo>
                  <a:lnTo>
                    <a:pt x="1390" y="1659"/>
                  </a:lnTo>
                  <a:lnTo>
                    <a:pt x="1390" y="1032"/>
                  </a:lnTo>
                  <a:lnTo>
                    <a:pt x="986" y="31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5641257" y="3718080"/>
              <a:ext cx="245281" cy="158343"/>
            </a:xfrm>
            <a:custGeom>
              <a:rect b="b" l="l" r="r" t="t"/>
              <a:pathLst>
                <a:path extrusionOk="0" h="1794" w="2779">
                  <a:moveTo>
                    <a:pt x="2779" y="1"/>
                  </a:moveTo>
                  <a:lnTo>
                    <a:pt x="0" y="1524"/>
                  </a:lnTo>
                  <a:lnTo>
                    <a:pt x="0" y="1748"/>
                  </a:lnTo>
                  <a:lnTo>
                    <a:pt x="45" y="1793"/>
                  </a:lnTo>
                  <a:lnTo>
                    <a:pt x="2779" y="22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633314" y="3698310"/>
              <a:ext cx="253225" cy="158343"/>
            </a:xfrm>
            <a:custGeom>
              <a:rect b="b" l="l" r="r" t="t"/>
              <a:pathLst>
                <a:path extrusionOk="0" h="1794" w="2869">
                  <a:moveTo>
                    <a:pt x="2734" y="1"/>
                  </a:moveTo>
                  <a:lnTo>
                    <a:pt x="46" y="1524"/>
                  </a:lnTo>
                  <a:lnTo>
                    <a:pt x="1" y="1569"/>
                  </a:lnTo>
                  <a:lnTo>
                    <a:pt x="135" y="1793"/>
                  </a:lnTo>
                  <a:lnTo>
                    <a:pt x="2869" y="225"/>
                  </a:lnTo>
                  <a:lnTo>
                    <a:pt x="2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621487" y="3690454"/>
              <a:ext cx="253225" cy="146427"/>
            </a:xfrm>
            <a:custGeom>
              <a:rect b="b" l="l" r="r" t="t"/>
              <a:pathLst>
                <a:path extrusionOk="0" h="1659" w="2869">
                  <a:moveTo>
                    <a:pt x="2689" y="0"/>
                  </a:moveTo>
                  <a:lnTo>
                    <a:pt x="0" y="1569"/>
                  </a:lnTo>
                  <a:lnTo>
                    <a:pt x="0" y="1658"/>
                  </a:lnTo>
                  <a:lnTo>
                    <a:pt x="180" y="1658"/>
                  </a:lnTo>
                  <a:lnTo>
                    <a:pt x="2868" y="90"/>
                  </a:lnTo>
                  <a:lnTo>
                    <a:pt x="2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609571" y="3828851"/>
              <a:ext cx="35746" cy="55429"/>
            </a:xfrm>
            <a:custGeom>
              <a:rect b="b" l="l" r="r" t="t"/>
              <a:pathLst>
                <a:path extrusionOk="0" h="628" w="405">
                  <a:moveTo>
                    <a:pt x="135" y="1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35" y="493"/>
                  </a:lnTo>
                  <a:lnTo>
                    <a:pt x="315" y="628"/>
                  </a:lnTo>
                  <a:lnTo>
                    <a:pt x="404" y="538"/>
                  </a:lnTo>
                  <a:lnTo>
                    <a:pt x="404" y="314"/>
                  </a:lnTo>
                  <a:lnTo>
                    <a:pt x="315" y="9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5558202" y="3876336"/>
              <a:ext cx="106886" cy="106886"/>
            </a:xfrm>
            <a:custGeom>
              <a:rect b="b" l="l" r="r" t="t"/>
              <a:pathLst>
                <a:path extrusionOk="0" h="1211" w="1211">
                  <a:moveTo>
                    <a:pt x="1210" y="0"/>
                  </a:moveTo>
                  <a:lnTo>
                    <a:pt x="0" y="448"/>
                  </a:lnTo>
                  <a:lnTo>
                    <a:pt x="0" y="1076"/>
                  </a:lnTo>
                  <a:lnTo>
                    <a:pt x="180" y="1210"/>
                  </a:lnTo>
                  <a:lnTo>
                    <a:pt x="1210" y="628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5526516" y="3813051"/>
              <a:ext cx="138572" cy="114741"/>
            </a:xfrm>
            <a:custGeom>
              <a:rect b="b" l="l" r="r" t="t"/>
              <a:pathLst>
                <a:path extrusionOk="0" h="1300" w="1570">
                  <a:moveTo>
                    <a:pt x="1166" y="0"/>
                  </a:moveTo>
                  <a:lnTo>
                    <a:pt x="225" y="404"/>
                  </a:lnTo>
                  <a:lnTo>
                    <a:pt x="1" y="583"/>
                  </a:lnTo>
                  <a:lnTo>
                    <a:pt x="539" y="1300"/>
                  </a:lnTo>
                  <a:lnTo>
                    <a:pt x="1569" y="717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5486974" y="3785337"/>
              <a:ext cx="142456" cy="79171"/>
            </a:xfrm>
            <a:custGeom>
              <a:rect b="b" l="l" r="r" t="t"/>
              <a:pathLst>
                <a:path extrusionOk="0" h="897" w="1614">
                  <a:moveTo>
                    <a:pt x="1031" y="1"/>
                  </a:moveTo>
                  <a:lnTo>
                    <a:pt x="1" y="583"/>
                  </a:lnTo>
                  <a:lnTo>
                    <a:pt x="90" y="897"/>
                  </a:lnTo>
                  <a:lnTo>
                    <a:pt x="583" y="897"/>
                  </a:lnTo>
                  <a:lnTo>
                    <a:pt x="1614" y="314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5451405" y="3836794"/>
              <a:ext cx="122685" cy="170082"/>
            </a:xfrm>
            <a:custGeom>
              <a:rect b="b" l="l" r="r" t="t"/>
              <a:pathLst>
                <a:path extrusionOk="0" h="1927" w="1390">
                  <a:moveTo>
                    <a:pt x="404" y="0"/>
                  </a:moveTo>
                  <a:lnTo>
                    <a:pt x="1" y="224"/>
                  </a:lnTo>
                  <a:lnTo>
                    <a:pt x="1" y="896"/>
                  </a:lnTo>
                  <a:lnTo>
                    <a:pt x="404" y="1569"/>
                  </a:lnTo>
                  <a:lnTo>
                    <a:pt x="986" y="1927"/>
                  </a:lnTo>
                  <a:lnTo>
                    <a:pt x="1390" y="1658"/>
                  </a:lnTo>
                  <a:lnTo>
                    <a:pt x="1390" y="1031"/>
                  </a:lnTo>
                  <a:lnTo>
                    <a:pt x="986" y="31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435606" y="3817023"/>
              <a:ext cx="162226" cy="209712"/>
            </a:xfrm>
            <a:custGeom>
              <a:rect b="b" l="l" r="r" t="t"/>
              <a:pathLst>
                <a:path extrusionOk="0" h="2376" w="1838">
                  <a:moveTo>
                    <a:pt x="672" y="0"/>
                  </a:moveTo>
                  <a:lnTo>
                    <a:pt x="224" y="45"/>
                  </a:lnTo>
                  <a:lnTo>
                    <a:pt x="0" y="359"/>
                  </a:lnTo>
                  <a:lnTo>
                    <a:pt x="0" y="941"/>
                  </a:lnTo>
                  <a:lnTo>
                    <a:pt x="224" y="1568"/>
                  </a:lnTo>
                  <a:lnTo>
                    <a:pt x="672" y="2106"/>
                  </a:lnTo>
                  <a:lnTo>
                    <a:pt x="1165" y="2375"/>
                  </a:lnTo>
                  <a:lnTo>
                    <a:pt x="1569" y="2330"/>
                  </a:lnTo>
                  <a:lnTo>
                    <a:pt x="1837" y="1972"/>
                  </a:lnTo>
                  <a:lnTo>
                    <a:pt x="1837" y="1434"/>
                  </a:lnTo>
                  <a:lnTo>
                    <a:pt x="1569" y="807"/>
                  </a:lnTo>
                  <a:lnTo>
                    <a:pt x="1165" y="269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538432" y="3888163"/>
              <a:ext cx="59401" cy="134600"/>
            </a:xfrm>
            <a:custGeom>
              <a:rect b="b" l="l" r="r" t="t"/>
              <a:pathLst>
                <a:path extrusionOk="0" h="1525" w="673">
                  <a:moveTo>
                    <a:pt x="404" y="1"/>
                  </a:moveTo>
                  <a:lnTo>
                    <a:pt x="0" y="46"/>
                  </a:lnTo>
                  <a:lnTo>
                    <a:pt x="45" y="449"/>
                  </a:lnTo>
                  <a:lnTo>
                    <a:pt x="672" y="1524"/>
                  </a:lnTo>
                  <a:lnTo>
                    <a:pt x="672" y="62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467204" y="3801136"/>
              <a:ext cx="106886" cy="99031"/>
            </a:xfrm>
            <a:custGeom>
              <a:rect b="b" l="l" r="r" t="t"/>
              <a:pathLst>
                <a:path extrusionOk="0" h="1122" w="1211">
                  <a:moveTo>
                    <a:pt x="1" y="1"/>
                  </a:moveTo>
                  <a:lnTo>
                    <a:pt x="90" y="494"/>
                  </a:lnTo>
                  <a:lnTo>
                    <a:pt x="942" y="1121"/>
                  </a:lnTo>
                  <a:lnTo>
                    <a:pt x="1211" y="987"/>
                  </a:lnTo>
                  <a:lnTo>
                    <a:pt x="807" y="4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5253696" y="3745795"/>
              <a:ext cx="118713" cy="47573"/>
            </a:xfrm>
            <a:custGeom>
              <a:rect b="b" l="l" r="r" t="t"/>
              <a:pathLst>
                <a:path extrusionOk="0" h="539" w="1345">
                  <a:moveTo>
                    <a:pt x="1344" y="1"/>
                  </a:moveTo>
                  <a:lnTo>
                    <a:pt x="448" y="90"/>
                  </a:lnTo>
                  <a:lnTo>
                    <a:pt x="0" y="314"/>
                  </a:lnTo>
                  <a:lnTo>
                    <a:pt x="269" y="538"/>
                  </a:lnTo>
                  <a:lnTo>
                    <a:pt x="1120" y="449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514689" y="4133358"/>
              <a:ext cx="83143" cy="87115"/>
            </a:xfrm>
            <a:custGeom>
              <a:rect b="b" l="l" r="r" t="t"/>
              <a:pathLst>
                <a:path extrusionOk="0" h="987" w="942">
                  <a:moveTo>
                    <a:pt x="941" y="1"/>
                  </a:moveTo>
                  <a:lnTo>
                    <a:pt x="404" y="46"/>
                  </a:lnTo>
                  <a:lnTo>
                    <a:pt x="0" y="987"/>
                  </a:lnTo>
                  <a:lnTo>
                    <a:pt x="0" y="987"/>
                  </a:lnTo>
                  <a:lnTo>
                    <a:pt x="404" y="763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550259" y="4022676"/>
              <a:ext cx="47573" cy="130540"/>
            </a:xfrm>
            <a:custGeom>
              <a:rect b="b" l="l" r="r" t="t"/>
              <a:pathLst>
                <a:path extrusionOk="0" h="1479" w="539">
                  <a:moveTo>
                    <a:pt x="404" y="0"/>
                  </a:moveTo>
                  <a:lnTo>
                    <a:pt x="1" y="179"/>
                  </a:lnTo>
                  <a:lnTo>
                    <a:pt x="135" y="1479"/>
                  </a:lnTo>
                  <a:lnTo>
                    <a:pt x="538" y="1255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506745" y="3900079"/>
              <a:ext cx="91087" cy="146427"/>
            </a:xfrm>
            <a:custGeom>
              <a:rect b="b" l="l" r="r" t="t"/>
              <a:pathLst>
                <a:path extrusionOk="0" h="1659" w="1032">
                  <a:moveTo>
                    <a:pt x="270" y="0"/>
                  </a:moveTo>
                  <a:lnTo>
                    <a:pt x="1" y="269"/>
                  </a:lnTo>
                  <a:lnTo>
                    <a:pt x="628" y="1658"/>
                  </a:lnTo>
                  <a:lnTo>
                    <a:pt x="1031" y="138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419807" y="3801136"/>
              <a:ext cx="130540" cy="122685"/>
            </a:xfrm>
            <a:custGeom>
              <a:rect b="b" l="l" r="r" t="t"/>
              <a:pathLst>
                <a:path extrusionOk="0" h="1390" w="1479">
                  <a:moveTo>
                    <a:pt x="538" y="1"/>
                  </a:moveTo>
                  <a:lnTo>
                    <a:pt x="224" y="46"/>
                  </a:lnTo>
                  <a:lnTo>
                    <a:pt x="0" y="225"/>
                  </a:lnTo>
                  <a:lnTo>
                    <a:pt x="1075" y="1390"/>
                  </a:lnTo>
                  <a:lnTo>
                    <a:pt x="1479" y="1121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336752" y="3745795"/>
              <a:ext cx="130540" cy="75200"/>
            </a:xfrm>
            <a:custGeom>
              <a:rect b="b" l="l" r="r" t="t"/>
              <a:pathLst>
                <a:path extrusionOk="0" h="852" w="1479">
                  <a:moveTo>
                    <a:pt x="403" y="1"/>
                  </a:moveTo>
                  <a:lnTo>
                    <a:pt x="0" y="225"/>
                  </a:lnTo>
                  <a:lnTo>
                    <a:pt x="224" y="762"/>
                  </a:lnTo>
                  <a:lnTo>
                    <a:pt x="1075" y="852"/>
                  </a:lnTo>
                  <a:lnTo>
                    <a:pt x="1479" y="628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206211" y="3765566"/>
              <a:ext cx="356051" cy="462849"/>
            </a:xfrm>
            <a:custGeom>
              <a:rect b="b" l="l" r="r" t="t"/>
              <a:pathLst>
                <a:path extrusionOk="0" h="5244" w="4034">
                  <a:moveTo>
                    <a:pt x="1479" y="1"/>
                  </a:moveTo>
                  <a:lnTo>
                    <a:pt x="538" y="90"/>
                  </a:lnTo>
                  <a:lnTo>
                    <a:pt x="0" y="852"/>
                  </a:lnTo>
                  <a:lnTo>
                    <a:pt x="0" y="2107"/>
                  </a:lnTo>
                  <a:lnTo>
                    <a:pt x="538" y="3451"/>
                  </a:lnTo>
                  <a:lnTo>
                    <a:pt x="1479" y="4616"/>
                  </a:lnTo>
                  <a:lnTo>
                    <a:pt x="2554" y="5243"/>
                  </a:lnTo>
                  <a:lnTo>
                    <a:pt x="3495" y="5154"/>
                  </a:lnTo>
                  <a:lnTo>
                    <a:pt x="4033" y="4392"/>
                  </a:lnTo>
                  <a:lnTo>
                    <a:pt x="4033" y="3182"/>
                  </a:lnTo>
                  <a:lnTo>
                    <a:pt x="3495" y="1793"/>
                  </a:lnTo>
                  <a:lnTo>
                    <a:pt x="2554" y="628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316981" y="2583018"/>
              <a:ext cx="324365" cy="1479280"/>
            </a:xfrm>
            <a:custGeom>
              <a:rect b="b" l="l" r="r" t="t"/>
              <a:pathLst>
                <a:path extrusionOk="0" h="16760" w="3675">
                  <a:moveTo>
                    <a:pt x="3226" y="1"/>
                  </a:moveTo>
                  <a:lnTo>
                    <a:pt x="2644" y="359"/>
                  </a:lnTo>
                  <a:lnTo>
                    <a:pt x="583" y="9679"/>
                  </a:lnTo>
                  <a:lnTo>
                    <a:pt x="762" y="2420"/>
                  </a:lnTo>
                  <a:lnTo>
                    <a:pt x="1031" y="1838"/>
                  </a:lnTo>
                  <a:lnTo>
                    <a:pt x="583" y="1569"/>
                  </a:lnTo>
                  <a:lnTo>
                    <a:pt x="0" y="1883"/>
                  </a:lnTo>
                  <a:lnTo>
                    <a:pt x="0" y="16490"/>
                  </a:lnTo>
                  <a:lnTo>
                    <a:pt x="493" y="16759"/>
                  </a:lnTo>
                  <a:lnTo>
                    <a:pt x="717" y="16087"/>
                  </a:lnTo>
                  <a:lnTo>
                    <a:pt x="762" y="11741"/>
                  </a:lnTo>
                  <a:lnTo>
                    <a:pt x="3271" y="852"/>
                  </a:lnTo>
                  <a:lnTo>
                    <a:pt x="3674" y="269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5360406" y="2606761"/>
              <a:ext cx="280940" cy="1455537"/>
            </a:xfrm>
            <a:custGeom>
              <a:rect b="b" l="l" r="r" t="t"/>
              <a:pathLst>
                <a:path extrusionOk="0" h="16491" w="3183">
                  <a:moveTo>
                    <a:pt x="3182" y="0"/>
                  </a:moveTo>
                  <a:lnTo>
                    <a:pt x="2600" y="359"/>
                  </a:lnTo>
                  <a:lnTo>
                    <a:pt x="539" y="9679"/>
                  </a:lnTo>
                  <a:lnTo>
                    <a:pt x="539" y="1569"/>
                  </a:lnTo>
                  <a:lnTo>
                    <a:pt x="1" y="1882"/>
                  </a:lnTo>
                  <a:lnTo>
                    <a:pt x="1" y="16490"/>
                  </a:lnTo>
                  <a:lnTo>
                    <a:pt x="539" y="16177"/>
                  </a:lnTo>
                  <a:lnTo>
                    <a:pt x="539" y="11203"/>
                  </a:lnTo>
                  <a:lnTo>
                    <a:pt x="31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5119184" y="3745795"/>
              <a:ext cx="427190" cy="561703"/>
            </a:xfrm>
            <a:custGeom>
              <a:rect b="b" l="l" r="r" t="t"/>
              <a:pathLst>
                <a:path extrusionOk="0" h="6364" w="4840">
                  <a:moveTo>
                    <a:pt x="1793" y="1"/>
                  </a:moveTo>
                  <a:lnTo>
                    <a:pt x="673" y="90"/>
                  </a:lnTo>
                  <a:lnTo>
                    <a:pt x="1" y="1031"/>
                  </a:lnTo>
                  <a:lnTo>
                    <a:pt x="1" y="2555"/>
                  </a:lnTo>
                  <a:lnTo>
                    <a:pt x="673" y="4213"/>
                  </a:lnTo>
                  <a:lnTo>
                    <a:pt x="1793" y="5602"/>
                  </a:lnTo>
                  <a:lnTo>
                    <a:pt x="3092" y="6364"/>
                  </a:lnTo>
                  <a:lnTo>
                    <a:pt x="4213" y="6274"/>
                  </a:lnTo>
                  <a:lnTo>
                    <a:pt x="4840" y="5333"/>
                  </a:lnTo>
                  <a:lnTo>
                    <a:pt x="4840" y="3854"/>
                  </a:lnTo>
                  <a:lnTo>
                    <a:pt x="4213" y="2151"/>
                  </a:lnTo>
                  <a:lnTo>
                    <a:pt x="3092" y="762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5392092" y="3935649"/>
              <a:ext cx="158255" cy="363906"/>
            </a:xfrm>
            <a:custGeom>
              <a:rect b="b" l="l" r="r" t="t"/>
              <a:pathLst>
                <a:path extrusionOk="0" h="4123" w="1793">
                  <a:moveTo>
                    <a:pt x="1121" y="0"/>
                  </a:moveTo>
                  <a:lnTo>
                    <a:pt x="0" y="135"/>
                  </a:lnTo>
                  <a:lnTo>
                    <a:pt x="135" y="1255"/>
                  </a:lnTo>
                  <a:lnTo>
                    <a:pt x="1793" y="4123"/>
                  </a:lnTo>
                  <a:lnTo>
                    <a:pt x="1748" y="1703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5206211" y="3702281"/>
              <a:ext cx="284823" cy="272996"/>
            </a:xfrm>
            <a:custGeom>
              <a:rect b="b" l="l" r="r" t="t"/>
              <a:pathLst>
                <a:path extrusionOk="0" h="3093" w="3227">
                  <a:moveTo>
                    <a:pt x="0" y="1"/>
                  </a:moveTo>
                  <a:lnTo>
                    <a:pt x="493" y="986"/>
                  </a:lnTo>
                  <a:lnTo>
                    <a:pt x="2465" y="3093"/>
                  </a:lnTo>
                  <a:lnTo>
                    <a:pt x="3227" y="2644"/>
                  </a:lnTo>
                  <a:lnTo>
                    <a:pt x="2106" y="12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4707881" y="3555941"/>
              <a:ext cx="257109" cy="87115"/>
            </a:xfrm>
            <a:custGeom>
              <a:rect b="b" l="l" r="r" t="t"/>
              <a:pathLst>
                <a:path extrusionOk="0" h="987" w="2913">
                  <a:moveTo>
                    <a:pt x="2823" y="1"/>
                  </a:moveTo>
                  <a:lnTo>
                    <a:pt x="314" y="225"/>
                  </a:lnTo>
                  <a:lnTo>
                    <a:pt x="0" y="449"/>
                  </a:lnTo>
                  <a:lnTo>
                    <a:pt x="672" y="987"/>
                  </a:lnTo>
                  <a:lnTo>
                    <a:pt x="2913" y="80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5396064" y="4564523"/>
              <a:ext cx="154283" cy="221539"/>
            </a:xfrm>
            <a:custGeom>
              <a:rect b="b" l="l" r="r" t="t"/>
              <a:pathLst>
                <a:path extrusionOk="0" h="2510" w="1748">
                  <a:moveTo>
                    <a:pt x="1120" y="0"/>
                  </a:moveTo>
                  <a:lnTo>
                    <a:pt x="0" y="2509"/>
                  </a:lnTo>
                  <a:lnTo>
                    <a:pt x="314" y="2330"/>
                  </a:lnTo>
                  <a:lnTo>
                    <a:pt x="1748" y="26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5494918" y="4291613"/>
              <a:ext cx="55429" cy="316509"/>
            </a:xfrm>
            <a:custGeom>
              <a:rect b="b" l="l" r="r" t="t"/>
              <a:pathLst>
                <a:path extrusionOk="0" h="3586" w="628">
                  <a:moveTo>
                    <a:pt x="314" y="0"/>
                  </a:moveTo>
                  <a:lnTo>
                    <a:pt x="0" y="135"/>
                  </a:lnTo>
                  <a:lnTo>
                    <a:pt x="269" y="3585"/>
                  </a:lnTo>
                  <a:lnTo>
                    <a:pt x="628" y="3361"/>
                  </a:lnTo>
                  <a:lnTo>
                    <a:pt x="628" y="9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5372321" y="3971219"/>
              <a:ext cx="178025" cy="344224"/>
            </a:xfrm>
            <a:custGeom>
              <a:rect b="b" l="l" r="r" t="t"/>
              <a:pathLst>
                <a:path extrusionOk="0" h="3900" w="2017">
                  <a:moveTo>
                    <a:pt x="0" y="1"/>
                  </a:moveTo>
                  <a:lnTo>
                    <a:pt x="45" y="225"/>
                  </a:lnTo>
                  <a:lnTo>
                    <a:pt x="1658" y="3899"/>
                  </a:lnTo>
                  <a:lnTo>
                    <a:pt x="2017" y="3720"/>
                  </a:lnTo>
                  <a:lnTo>
                    <a:pt x="583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5142927" y="3702281"/>
              <a:ext cx="280851" cy="288795"/>
            </a:xfrm>
            <a:custGeom>
              <a:rect b="b" l="l" r="r" t="t"/>
              <a:pathLst>
                <a:path extrusionOk="0" h="3272" w="3182">
                  <a:moveTo>
                    <a:pt x="224" y="1"/>
                  </a:moveTo>
                  <a:lnTo>
                    <a:pt x="0" y="225"/>
                  </a:lnTo>
                  <a:lnTo>
                    <a:pt x="2868" y="3272"/>
                  </a:lnTo>
                  <a:lnTo>
                    <a:pt x="3182" y="3093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4925360" y="3555941"/>
              <a:ext cx="280940" cy="166198"/>
            </a:xfrm>
            <a:custGeom>
              <a:rect b="b" l="l" r="r" t="t"/>
              <a:pathLst>
                <a:path extrusionOk="0" h="1883" w="3183">
                  <a:moveTo>
                    <a:pt x="359" y="1"/>
                  </a:moveTo>
                  <a:lnTo>
                    <a:pt x="1" y="225"/>
                  </a:lnTo>
                  <a:lnTo>
                    <a:pt x="628" y="1659"/>
                  </a:lnTo>
                  <a:lnTo>
                    <a:pt x="2824" y="1883"/>
                  </a:lnTo>
                  <a:lnTo>
                    <a:pt x="3182" y="165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4581312" y="3575712"/>
              <a:ext cx="937436" cy="1230114"/>
            </a:xfrm>
            <a:custGeom>
              <a:rect b="b" l="l" r="r" t="t"/>
              <a:pathLst>
                <a:path extrusionOk="0" h="13937" w="10621">
                  <a:moveTo>
                    <a:pt x="3899" y="1"/>
                  </a:moveTo>
                  <a:lnTo>
                    <a:pt x="1434" y="225"/>
                  </a:lnTo>
                  <a:lnTo>
                    <a:pt x="0" y="2241"/>
                  </a:lnTo>
                  <a:lnTo>
                    <a:pt x="0" y="5557"/>
                  </a:lnTo>
                  <a:lnTo>
                    <a:pt x="1434" y="9232"/>
                  </a:lnTo>
                  <a:lnTo>
                    <a:pt x="3899" y="12279"/>
                  </a:lnTo>
                  <a:lnTo>
                    <a:pt x="6722" y="13937"/>
                  </a:lnTo>
                  <a:lnTo>
                    <a:pt x="9231" y="13712"/>
                  </a:lnTo>
                  <a:lnTo>
                    <a:pt x="10620" y="11696"/>
                  </a:lnTo>
                  <a:lnTo>
                    <a:pt x="10620" y="8380"/>
                  </a:lnTo>
                  <a:lnTo>
                    <a:pt x="9231" y="4706"/>
                  </a:lnTo>
                  <a:lnTo>
                    <a:pt x="6722" y="1659"/>
                  </a:lnTo>
                  <a:lnTo>
                    <a:pt x="3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5336752" y="2092629"/>
              <a:ext cx="636814" cy="965062"/>
            </a:xfrm>
            <a:custGeom>
              <a:rect b="b" l="l" r="r" t="t"/>
              <a:pathLst>
                <a:path extrusionOk="0" h="10934" w="7215">
                  <a:moveTo>
                    <a:pt x="7214" y="0"/>
                  </a:moveTo>
                  <a:lnTo>
                    <a:pt x="0" y="4168"/>
                  </a:lnTo>
                  <a:lnTo>
                    <a:pt x="0" y="10934"/>
                  </a:lnTo>
                  <a:lnTo>
                    <a:pt x="7214" y="6766"/>
                  </a:lnTo>
                  <a:lnTo>
                    <a:pt x="72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4818562" y="1792006"/>
              <a:ext cx="1155003" cy="668500"/>
            </a:xfrm>
            <a:custGeom>
              <a:rect b="b" l="l" r="r" t="t"/>
              <a:pathLst>
                <a:path extrusionOk="0" h="7574" w="13086">
                  <a:moveTo>
                    <a:pt x="7215" y="1"/>
                  </a:moveTo>
                  <a:lnTo>
                    <a:pt x="1" y="4168"/>
                  </a:lnTo>
                  <a:lnTo>
                    <a:pt x="3182" y="6857"/>
                  </a:lnTo>
                  <a:lnTo>
                    <a:pt x="5871" y="7574"/>
                  </a:lnTo>
                  <a:lnTo>
                    <a:pt x="13085" y="3406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4818562" y="2159797"/>
              <a:ext cx="518277" cy="897894"/>
            </a:xfrm>
            <a:custGeom>
              <a:rect b="b" l="l" r="r" t="t"/>
              <a:pathLst>
                <a:path extrusionOk="0" h="10173" w="5872">
                  <a:moveTo>
                    <a:pt x="1" y="1"/>
                  </a:moveTo>
                  <a:lnTo>
                    <a:pt x="1" y="6767"/>
                  </a:lnTo>
                  <a:lnTo>
                    <a:pt x="5871" y="10173"/>
                  </a:lnTo>
                  <a:lnTo>
                    <a:pt x="5871" y="3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415835" y="2199427"/>
              <a:ext cx="506274" cy="767354"/>
            </a:xfrm>
            <a:custGeom>
              <a:rect b="b" l="l" r="r" t="t"/>
              <a:pathLst>
                <a:path extrusionOk="0" h="8694" w="5736">
                  <a:moveTo>
                    <a:pt x="5736" y="0"/>
                  </a:moveTo>
                  <a:lnTo>
                    <a:pt x="0" y="3316"/>
                  </a:lnTo>
                  <a:lnTo>
                    <a:pt x="0" y="8693"/>
                  </a:lnTo>
                  <a:lnTo>
                    <a:pt x="5736" y="5422"/>
                  </a:lnTo>
                  <a:lnTo>
                    <a:pt x="5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5403919" y="2191484"/>
              <a:ext cx="518189" cy="308566"/>
            </a:xfrm>
            <a:custGeom>
              <a:rect b="b" l="l" r="r" t="t"/>
              <a:pathLst>
                <a:path extrusionOk="0" h="3496" w="5871">
                  <a:moveTo>
                    <a:pt x="5692" y="0"/>
                  </a:moveTo>
                  <a:lnTo>
                    <a:pt x="1" y="3316"/>
                  </a:lnTo>
                  <a:lnTo>
                    <a:pt x="90" y="3496"/>
                  </a:lnTo>
                  <a:lnTo>
                    <a:pt x="135" y="3406"/>
                  </a:lnTo>
                  <a:lnTo>
                    <a:pt x="5871" y="90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403919" y="2484164"/>
              <a:ext cx="12004" cy="482619"/>
            </a:xfrm>
            <a:custGeom>
              <a:rect b="b" l="l" r="r" t="t"/>
              <a:pathLst>
                <a:path extrusionOk="0" h="5468" w="136">
                  <a:moveTo>
                    <a:pt x="1" y="0"/>
                  </a:moveTo>
                  <a:lnTo>
                    <a:pt x="1" y="5378"/>
                  </a:lnTo>
                  <a:lnTo>
                    <a:pt x="135" y="5467"/>
                  </a:lnTo>
                  <a:lnTo>
                    <a:pt x="135" y="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4953074" y="2626532"/>
              <a:ext cx="320481" cy="348107"/>
            </a:xfrm>
            <a:custGeom>
              <a:rect b="b" l="l" r="r" t="t"/>
              <a:pathLst>
                <a:path extrusionOk="0" h="3944" w="3631">
                  <a:moveTo>
                    <a:pt x="3630" y="1"/>
                  </a:moveTo>
                  <a:lnTo>
                    <a:pt x="1" y="1390"/>
                  </a:lnTo>
                  <a:lnTo>
                    <a:pt x="45" y="3496"/>
                  </a:lnTo>
                  <a:lnTo>
                    <a:pt x="538" y="3944"/>
                  </a:lnTo>
                  <a:lnTo>
                    <a:pt x="3630" y="2151"/>
                  </a:lnTo>
                  <a:lnTo>
                    <a:pt x="36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4842305" y="2428823"/>
              <a:ext cx="431251" cy="359934"/>
            </a:xfrm>
            <a:custGeom>
              <a:rect b="b" l="l" r="r" t="t"/>
              <a:pathLst>
                <a:path extrusionOk="0" h="4078" w="4886">
                  <a:moveTo>
                    <a:pt x="3586" y="0"/>
                  </a:moveTo>
                  <a:lnTo>
                    <a:pt x="807" y="1120"/>
                  </a:lnTo>
                  <a:lnTo>
                    <a:pt x="1" y="1792"/>
                  </a:lnTo>
                  <a:lnTo>
                    <a:pt x="1793" y="4078"/>
                  </a:lnTo>
                  <a:lnTo>
                    <a:pt x="4885" y="2241"/>
                  </a:lnTo>
                  <a:lnTo>
                    <a:pt x="3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4723680" y="2333852"/>
              <a:ext cx="435134" cy="253225"/>
            </a:xfrm>
            <a:custGeom>
              <a:rect b="b" l="l" r="r" t="t"/>
              <a:pathLst>
                <a:path extrusionOk="0" h="2869" w="4930">
                  <a:moveTo>
                    <a:pt x="3092" y="1"/>
                  </a:moveTo>
                  <a:lnTo>
                    <a:pt x="1" y="1793"/>
                  </a:lnTo>
                  <a:lnTo>
                    <a:pt x="269" y="2868"/>
                  </a:lnTo>
                  <a:lnTo>
                    <a:pt x="1838" y="2868"/>
                  </a:lnTo>
                  <a:lnTo>
                    <a:pt x="4930" y="107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4609027" y="2492019"/>
              <a:ext cx="391621" cy="549875"/>
            </a:xfrm>
            <a:custGeom>
              <a:rect b="b" l="l" r="r" t="t"/>
              <a:pathLst>
                <a:path extrusionOk="0" h="6230" w="4437">
                  <a:moveTo>
                    <a:pt x="1300" y="1"/>
                  </a:moveTo>
                  <a:lnTo>
                    <a:pt x="0" y="763"/>
                  </a:lnTo>
                  <a:lnTo>
                    <a:pt x="0" y="2914"/>
                  </a:lnTo>
                  <a:lnTo>
                    <a:pt x="1300" y="5154"/>
                  </a:lnTo>
                  <a:lnTo>
                    <a:pt x="3137" y="6230"/>
                  </a:lnTo>
                  <a:lnTo>
                    <a:pt x="4436" y="5468"/>
                  </a:lnTo>
                  <a:lnTo>
                    <a:pt x="4436" y="3362"/>
                  </a:lnTo>
                  <a:lnTo>
                    <a:pt x="3137" y="1076"/>
                  </a:lnTo>
                  <a:lnTo>
                    <a:pt x="1300" y="1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4775137" y="2381338"/>
              <a:ext cx="427190" cy="561703"/>
            </a:xfrm>
            <a:custGeom>
              <a:rect b="b" l="l" r="r" t="t"/>
              <a:pathLst>
                <a:path extrusionOk="0" h="6364" w="4840">
                  <a:moveTo>
                    <a:pt x="1748" y="0"/>
                  </a:moveTo>
                  <a:lnTo>
                    <a:pt x="627" y="90"/>
                  </a:lnTo>
                  <a:lnTo>
                    <a:pt x="0" y="1031"/>
                  </a:lnTo>
                  <a:lnTo>
                    <a:pt x="0" y="2510"/>
                  </a:lnTo>
                  <a:lnTo>
                    <a:pt x="627" y="4212"/>
                  </a:lnTo>
                  <a:lnTo>
                    <a:pt x="1748" y="5602"/>
                  </a:lnTo>
                  <a:lnTo>
                    <a:pt x="3047" y="6363"/>
                  </a:lnTo>
                  <a:lnTo>
                    <a:pt x="4212" y="6229"/>
                  </a:lnTo>
                  <a:lnTo>
                    <a:pt x="4840" y="5333"/>
                  </a:lnTo>
                  <a:lnTo>
                    <a:pt x="4840" y="3809"/>
                  </a:lnTo>
                  <a:lnTo>
                    <a:pt x="4212" y="2151"/>
                  </a:lnTo>
                  <a:lnTo>
                    <a:pt x="3047" y="762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5047956" y="2571191"/>
              <a:ext cx="158343" cy="359934"/>
            </a:xfrm>
            <a:custGeom>
              <a:rect b="b" l="l" r="r" t="t"/>
              <a:pathLst>
                <a:path extrusionOk="0" h="4078" w="1794">
                  <a:moveTo>
                    <a:pt x="1121" y="0"/>
                  </a:moveTo>
                  <a:lnTo>
                    <a:pt x="1" y="90"/>
                  </a:lnTo>
                  <a:lnTo>
                    <a:pt x="91" y="1255"/>
                  </a:lnTo>
                  <a:lnTo>
                    <a:pt x="1793" y="4078"/>
                  </a:lnTo>
                  <a:lnTo>
                    <a:pt x="1749" y="165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4862075" y="2337824"/>
              <a:ext cx="284911" cy="269024"/>
            </a:xfrm>
            <a:custGeom>
              <a:rect b="b" l="l" r="r" t="t"/>
              <a:pathLst>
                <a:path extrusionOk="0" h="3048" w="3228">
                  <a:moveTo>
                    <a:pt x="1" y="0"/>
                  </a:moveTo>
                  <a:lnTo>
                    <a:pt x="494" y="986"/>
                  </a:lnTo>
                  <a:lnTo>
                    <a:pt x="2465" y="3047"/>
                  </a:lnTo>
                  <a:lnTo>
                    <a:pt x="3227" y="2644"/>
                  </a:lnTo>
                  <a:lnTo>
                    <a:pt x="2062" y="12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4359861" y="2191484"/>
              <a:ext cx="261080" cy="87115"/>
            </a:xfrm>
            <a:custGeom>
              <a:rect b="b" l="l" r="r" t="t"/>
              <a:pathLst>
                <a:path extrusionOk="0" h="987" w="2958">
                  <a:moveTo>
                    <a:pt x="2823" y="0"/>
                  </a:moveTo>
                  <a:lnTo>
                    <a:pt x="359" y="225"/>
                  </a:lnTo>
                  <a:lnTo>
                    <a:pt x="0" y="404"/>
                  </a:lnTo>
                  <a:lnTo>
                    <a:pt x="717" y="986"/>
                  </a:lnTo>
                  <a:lnTo>
                    <a:pt x="2958" y="807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5047956" y="3199977"/>
              <a:ext cx="158343" cy="221627"/>
            </a:xfrm>
            <a:custGeom>
              <a:rect b="b" l="l" r="r" t="t"/>
              <a:pathLst>
                <a:path extrusionOk="0" h="2511" w="1794">
                  <a:moveTo>
                    <a:pt x="1121" y="1"/>
                  </a:moveTo>
                  <a:lnTo>
                    <a:pt x="1" y="2510"/>
                  </a:lnTo>
                  <a:lnTo>
                    <a:pt x="359" y="2286"/>
                  </a:lnTo>
                  <a:lnTo>
                    <a:pt x="1793" y="270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5150871" y="2927156"/>
              <a:ext cx="55429" cy="312449"/>
            </a:xfrm>
            <a:custGeom>
              <a:rect b="b" l="l" r="r" t="t"/>
              <a:pathLst>
                <a:path extrusionOk="0" h="3540" w="628">
                  <a:moveTo>
                    <a:pt x="269" y="0"/>
                  </a:moveTo>
                  <a:lnTo>
                    <a:pt x="0" y="134"/>
                  </a:lnTo>
                  <a:lnTo>
                    <a:pt x="269" y="3540"/>
                  </a:lnTo>
                  <a:lnTo>
                    <a:pt x="627" y="3361"/>
                  </a:lnTo>
                  <a:lnTo>
                    <a:pt x="627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5028186" y="2606761"/>
              <a:ext cx="178114" cy="344135"/>
            </a:xfrm>
            <a:custGeom>
              <a:rect b="b" l="l" r="r" t="t"/>
              <a:pathLst>
                <a:path extrusionOk="0" h="3899" w="2018">
                  <a:moveTo>
                    <a:pt x="1" y="0"/>
                  </a:moveTo>
                  <a:lnTo>
                    <a:pt x="1" y="225"/>
                  </a:lnTo>
                  <a:lnTo>
                    <a:pt x="1659" y="3899"/>
                  </a:lnTo>
                  <a:lnTo>
                    <a:pt x="2017" y="3675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4794908" y="2333852"/>
              <a:ext cx="284823" cy="292767"/>
            </a:xfrm>
            <a:custGeom>
              <a:rect b="b" l="l" r="r" t="t"/>
              <a:pathLst>
                <a:path extrusionOk="0" h="3317" w="3227">
                  <a:moveTo>
                    <a:pt x="269" y="1"/>
                  </a:moveTo>
                  <a:lnTo>
                    <a:pt x="0" y="225"/>
                  </a:lnTo>
                  <a:lnTo>
                    <a:pt x="2868" y="3317"/>
                  </a:lnTo>
                  <a:lnTo>
                    <a:pt x="3226" y="3092"/>
                  </a:lnTo>
                  <a:lnTo>
                    <a:pt x="762" y="45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4577340" y="2191484"/>
              <a:ext cx="284823" cy="162226"/>
            </a:xfrm>
            <a:custGeom>
              <a:rect b="b" l="l" r="r" t="t"/>
              <a:pathLst>
                <a:path extrusionOk="0" h="1838" w="3227">
                  <a:moveTo>
                    <a:pt x="359" y="0"/>
                  </a:moveTo>
                  <a:lnTo>
                    <a:pt x="1" y="180"/>
                  </a:lnTo>
                  <a:lnTo>
                    <a:pt x="628" y="1658"/>
                  </a:lnTo>
                  <a:lnTo>
                    <a:pt x="2868" y="1838"/>
                  </a:lnTo>
                  <a:lnTo>
                    <a:pt x="3227" y="1658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4233293" y="2207283"/>
              <a:ext cx="941320" cy="1234086"/>
            </a:xfrm>
            <a:custGeom>
              <a:rect b="b" l="l" r="r" t="t"/>
              <a:pathLst>
                <a:path extrusionOk="0" h="13982" w="10665">
                  <a:moveTo>
                    <a:pt x="3899" y="1"/>
                  </a:moveTo>
                  <a:lnTo>
                    <a:pt x="1434" y="225"/>
                  </a:lnTo>
                  <a:lnTo>
                    <a:pt x="0" y="2286"/>
                  </a:lnTo>
                  <a:lnTo>
                    <a:pt x="0" y="5557"/>
                  </a:lnTo>
                  <a:lnTo>
                    <a:pt x="1434" y="9231"/>
                  </a:lnTo>
                  <a:lnTo>
                    <a:pt x="3899" y="12323"/>
                  </a:lnTo>
                  <a:lnTo>
                    <a:pt x="6766" y="13981"/>
                  </a:lnTo>
                  <a:lnTo>
                    <a:pt x="9231" y="13757"/>
                  </a:lnTo>
                  <a:lnTo>
                    <a:pt x="10665" y="11696"/>
                  </a:lnTo>
                  <a:lnTo>
                    <a:pt x="10665" y="8425"/>
                  </a:lnTo>
                  <a:lnTo>
                    <a:pt x="9231" y="4751"/>
                  </a:lnTo>
                  <a:lnTo>
                    <a:pt x="6766" y="1659"/>
                  </a:lnTo>
                  <a:lnTo>
                    <a:pt x="3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4407258" y="2349651"/>
              <a:ext cx="684299" cy="897894"/>
            </a:xfrm>
            <a:custGeom>
              <a:rect b="b" l="l" r="r" t="t"/>
              <a:pathLst>
                <a:path extrusionOk="0" h="10173" w="7753">
                  <a:moveTo>
                    <a:pt x="2824" y="1"/>
                  </a:moveTo>
                  <a:lnTo>
                    <a:pt x="1031" y="135"/>
                  </a:lnTo>
                  <a:lnTo>
                    <a:pt x="1" y="1614"/>
                  </a:lnTo>
                  <a:lnTo>
                    <a:pt x="1" y="4034"/>
                  </a:lnTo>
                  <a:lnTo>
                    <a:pt x="1031" y="6722"/>
                  </a:lnTo>
                  <a:lnTo>
                    <a:pt x="2824" y="8963"/>
                  </a:lnTo>
                  <a:lnTo>
                    <a:pt x="4930" y="10173"/>
                  </a:lnTo>
                  <a:lnTo>
                    <a:pt x="6722" y="10038"/>
                  </a:lnTo>
                  <a:lnTo>
                    <a:pt x="7753" y="8515"/>
                  </a:lnTo>
                  <a:lnTo>
                    <a:pt x="7753" y="6140"/>
                  </a:lnTo>
                  <a:lnTo>
                    <a:pt x="6722" y="3451"/>
                  </a:lnTo>
                  <a:lnTo>
                    <a:pt x="4930" y="1211"/>
                  </a:lnTo>
                  <a:lnTo>
                    <a:pt x="2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4585284" y="2488136"/>
              <a:ext cx="431162" cy="561703"/>
            </a:xfrm>
            <a:custGeom>
              <a:rect b="b" l="l" r="r" t="t"/>
              <a:pathLst>
                <a:path extrusionOk="0" h="6364" w="4885">
                  <a:moveTo>
                    <a:pt x="1793" y="0"/>
                  </a:moveTo>
                  <a:lnTo>
                    <a:pt x="672" y="90"/>
                  </a:lnTo>
                  <a:lnTo>
                    <a:pt x="0" y="1031"/>
                  </a:lnTo>
                  <a:lnTo>
                    <a:pt x="0" y="2554"/>
                  </a:lnTo>
                  <a:lnTo>
                    <a:pt x="672" y="4212"/>
                  </a:lnTo>
                  <a:lnTo>
                    <a:pt x="1793" y="5601"/>
                  </a:lnTo>
                  <a:lnTo>
                    <a:pt x="3092" y="6363"/>
                  </a:lnTo>
                  <a:lnTo>
                    <a:pt x="4212" y="6274"/>
                  </a:lnTo>
                  <a:lnTo>
                    <a:pt x="4884" y="5333"/>
                  </a:lnTo>
                  <a:lnTo>
                    <a:pt x="4884" y="3854"/>
                  </a:lnTo>
                  <a:lnTo>
                    <a:pt x="4212" y="2151"/>
                  </a:lnTo>
                  <a:lnTo>
                    <a:pt x="3092" y="762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4735595" y="2677989"/>
              <a:ext cx="130540" cy="185969"/>
            </a:xfrm>
            <a:custGeom>
              <a:rect b="b" l="l" r="r" t="t"/>
              <a:pathLst>
                <a:path extrusionOk="0" h="2107" w="1479">
                  <a:moveTo>
                    <a:pt x="403" y="0"/>
                  </a:moveTo>
                  <a:lnTo>
                    <a:pt x="0" y="224"/>
                  </a:lnTo>
                  <a:lnTo>
                    <a:pt x="0" y="941"/>
                  </a:lnTo>
                  <a:lnTo>
                    <a:pt x="403" y="1748"/>
                  </a:lnTo>
                  <a:lnTo>
                    <a:pt x="1031" y="2106"/>
                  </a:lnTo>
                  <a:lnTo>
                    <a:pt x="1479" y="1837"/>
                  </a:lnTo>
                  <a:lnTo>
                    <a:pt x="1479" y="1120"/>
                  </a:lnTo>
                  <a:lnTo>
                    <a:pt x="1031" y="359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4292605" y="2772872"/>
              <a:ext cx="530016" cy="324365"/>
            </a:xfrm>
            <a:custGeom>
              <a:rect b="b" l="l" r="r" t="t"/>
              <a:pathLst>
                <a:path extrusionOk="0" h="3675" w="6005">
                  <a:moveTo>
                    <a:pt x="6005" y="0"/>
                  </a:moveTo>
                  <a:lnTo>
                    <a:pt x="0" y="3361"/>
                  </a:lnTo>
                  <a:lnTo>
                    <a:pt x="0" y="3630"/>
                  </a:lnTo>
                  <a:lnTo>
                    <a:pt x="90" y="3675"/>
                  </a:lnTo>
                  <a:lnTo>
                    <a:pt x="6005" y="22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4280690" y="2749129"/>
              <a:ext cx="541932" cy="324365"/>
            </a:xfrm>
            <a:custGeom>
              <a:rect b="b" l="l" r="r" t="t"/>
              <a:pathLst>
                <a:path extrusionOk="0" h="3675" w="6140">
                  <a:moveTo>
                    <a:pt x="6005" y="1"/>
                  </a:moveTo>
                  <a:lnTo>
                    <a:pt x="91" y="3361"/>
                  </a:lnTo>
                  <a:lnTo>
                    <a:pt x="1" y="3406"/>
                  </a:lnTo>
                  <a:lnTo>
                    <a:pt x="225" y="3675"/>
                  </a:lnTo>
                  <a:lnTo>
                    <a:pt x="6140" y="269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4264891" y="2737302"/>
              <a:ext cx="545904" cy="312538"/>
            </a:xfrm>
            <a:custGeom>
              <a:rect b="b" l="l" r="r" t="t"/>
              <a:pathLst>
                <a:path extrusionOk="0" h="3541" w="6185">
                  <a:moveTo>
                    <a:pt x="5960" y="0"/>
                  </a:moveTo>
                  <a:lnTo>
                    <a:pt x="1" y="3451"/>
                  </a:lnTo>
                  <a:lnTo>
                    <a:pt x="45" y="3540"/>
                  </a:lnTo>
                  <a:lnTo>
                    <a:pt x="225" y="3540"/>
                  </a:lnTo>
                  <a:lnTo>
                    <a:pt x="6184" y="135"/>
                  </a:lnTo>
                  <a:lnTo>
                    <a:pt x="59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4253064" y="3041809"/>
              <a:ext cx="47485" cy="63372"/>
            </a:xfrm>
            <a:custGeom>
              <a:rect b="b" l="l" r="r" t="t"/>
              <a:pathLst>
                <a:path extrusionOk="0" h="718" w="538">
                  <a:moveTo>
                    <a:pt x="135" y="1"/>
                  </a:moveTo>
                  <a:lnTo>
                    <a:pt x="0" y="90"/>
                  </a:lnTo>
                  <a:lnTo>
                    <a:pt x="0" y="314"/>
                  </a:lnTo>
                  <a:lnTo>
                    <a:pt x="135" y="583"/>
                  </a:lnTo>
                  <a:lnTo>
                    <a:pt x="359" y="717"/>
                  </a:lnTo>
                  <a:lnTo>
                    <a:pt x="538" y="628"/>
                  </a:lnTo>
                  <a:lnTo>
                    <a:pt x="538" y="359"/>
                  </a:lnTo>
                  <a:lnTo>
                    <a:pt x="359" y="9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260919" y="3097150"/>
              <a:ext cx="59401" cy="91087"/>
            </a:xfrm>
            <a:custGeom>
              <a:rect b="b" l="l" r="r" t="t"/>
              <a:pathLst>
                <a:path extrusionOk="0" h="1032" w="673">
                  <a:moveTo>
                    <a:pt x="673" y="1"/>
                  </a:moveTo>
                  <a:lnTo>
                    <a:pt x="1" y="90"/>
                  </a:lnTo>
                  <a:lnTo>
                    <a:pt x="46" y="852"/>
                  </a:lnTo>
                  <a:lnTo>
                    <a:pt x="225" y="1031"/>
                  </a:lnTo>
                  <a:lnTo>
                    <a:pt x="673" y="807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4221377" y="3022039"/>
              <a:ext cx="98942" cy="98942"/>
            </a:xfrm>
            <a:custGeom>
              <a:rect b="b" l="l" r="r" t="t"/>
              <a:pathLst>
                <a:path extrusionOk="0" h="1121" w="1121">
                  <a:moveTo>
                    <a:pt x="314" y="0"/>
                  </a:moveTo>
                  <a:lnTo>
                    <a:pt x="1" y="269"/>
                  </a:lnTo>
                  <a:lnTo>
                    <a:pt x="673" y="1121"/>
                  </a:lnTo>
                  <a:lnTo>
                    <a:pt x="1121" y="85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4177864" y="2986469"/>
              <a:ext cx="99031" cy="59401"/>
            </a:xfrm>
            <a:custGeom>
              <a:rect b="b" l="l" r="r" t="t"/>
              <a:pathLst>
                <a:path extrusionOk="0" h="673" w="1122">
                  <a:moveTo>
                    <a:pt x="404" y="0"/>
                  </a:moveTo>
                  <a:lnTo>
                    <a:pt x="1" y="269"/>
                  </a:lnTo>
                  <a:lnTo>
                    <a:pt x="90" y="672"/>
                  </a:lnTo>
                  <a:lnTo>
                    <a:pt x="673" y="672"/>
                  </a:lnTo>
                  <a:lnTo>
                    <a:pt x="1121" y="403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4134350" y="3010211"/>
              <a:ext cx="146427" cy="205740"/>
            </a:xfrm>
            <a:custGeom>
              <a:rect b="b" l="l" r="r" t="t"/>
              <a:pathLst>
                <a:path extrusionOk="0" h="2331" w="1659">
                  <a:moveTo>
                    <a:pt x="494" y="0"/>
                  </a:moveTo>
                  <a:lnTo>
                    <a:pt x="1" y="269"/>
                  </a:lnTo>
                  <a:lnTo>
                    <a:pt x="1" y="1075"/>
                  </a:lnTo>
                  <a:lnTo>
                    <a:pt x="494" y="1927"/>
                  </a:lnTo>
                  <a:lnTo>
                    <a:pt x="1166" y="2330"/>
                  </a:lnTo>
                  <a:lnTo>
                    <a:pt x="1659" y="2016"/>
                  </a:lnTo>
                  <a:lnTo>
                    <a:pt x="1659" y="1255"/>
                  </a:lnTo>
                  <a:lnTo>
                    <a:pt x="1166" y="403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5320864" y="2389193"/>
              <a:ext cx="976978" cy="569646"/>
            </a:xfrm>
            <a:custGeom>
              <a:rect b="b" l="l" r="r" t="t"/>
              <a:pathLst>
                <a:path extrusionOk="0" h="6454" w="11069">
                  <a:moveTo>
                    <a:pt x="9232" y="1"/>
                  </a:moveTo>
                  <a:lnTo>
                    <a:pt x="4751" y="2600"/>
                  </a:lnTo>
                  <a:lnTo>
                    <a:pt x="4078" y="2197"/>
                  </a:lnTo>
                  <a:lnTo>
                    <a:pt x="3720" y="2197"/>
                  </a:lnTo>
                  <a:lnTo>
                    <a:pt x="3720" y="2421"/>
                  </a:lnTo>
                  <a:lnTo>
                    <a:pt x="4392" y="2779"/>
                  </a:lnTo>
                  <a:lnTo>
                    <a:pt x="225" y="5199"/>
                  </a:lnTo>
                  <a:lnTo>
                    <a:pt x="1" y="5109"/>
                  </a:lnTo>
                  <a:lnTo>
                    <a:pt x="1" y="5333"/>
                  </a:lnTo>
                  <a:lnTo>
                    <a:pt x="404" y="6454"/>
                  </a:lnTo>
                  <a:lnTo>
                    <a:pt x="673" y="6319"/>
                  </a:lnTo>
                  <a:lnTo>
                    <a:pt x="359" y="5423"/>
                  </a:lnTo>
                  <a:lnTo>
                    <a:pt x="9232" y="315"/>
                  </a:lnTo>
                  <a:lnTo>
                    <a:pt x="10800" y="494"/>
                  </a:lnTo>
                  <a:lnTo>
                    <a:pt x="11069" y="315"/>
                  </a:lnTo>
                  <a:lnTo>
                    <a:pt x="11069" y="135"/>
                  </a:lnTo>
                  <a:lnTo>
                    <a:pt x="10665" y="180"/>
                  </a:lnTo>
                  <a:lnTo>
                    <a:pt x="92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5320864" y="2377366"/>
              <a:ext cx="976978" cy="565674"/>
            </a:xfrm>
            <a:custGeom>
              <a:rect b="b" l="l" r="r" t="t"/>
              <a:pathLst>
                <a:path extrusionOk="0" h="6409" w="11069">
                  <a:moveTo>
                    <a:pt x="9097" y="1"/>
                  </a:moveTo>
                  <a:lnTo>
                    <a:pt x="4661" y="2555"/>
                  </a:lnTo>
                  <a:lnTo>
                    <a:pt x="3989" y="2196"/>
                  </a:lnTo>
                  <a:lnTo>
                    <a:pt x="3720" y="2331"/>
                  </a:lnTo>
                  <a:lnTo>
                    <a:pt x="4392" y="2734"/>
                  </a:lnTo>
                  <a:lnTo>
                    <a:pt x="1" y="5243"/>
                  </a:lnTo>
                  <a:lnTo>
                    <a:pt x="404" y="6408"/>
                  </a:lnTo>
                  <a:lnTo>
                    <a:pt x="673" y="6229"/>
                  </a:lnTo>
                  <a:lnTo>
                    <a:pt x="359" y="5378"/>
                  </a:lnTo>
                  <a:lnTo>
                    <a:pt x="9232" y="225"/>
                  </a:lnTo>
                  <a:lnTo>
                    <a:pt x="10800" y="404"/>
                  </a:lnTo>
                  <a:lnTo>
                    <a:pt x="11069" y="269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5850881" y="2674018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2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6040734" y="2519734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45" y="2958"/>
                  </a:lnTo>
                  <a:lnTo>
                    <a:pt x="224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6020963" y="2764928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35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5850881" y="2401108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6072332" y="2800587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927" y="1389"/>
                  </a:lnTo>
                  <a:lnTo>
                    <a:pt x="2062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6258213" y="2646303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64" y="1"/>
                  </a:moveTo>
                  <a:lnTo>
                    <a:pt x="1" y="2824"/>
                  </a:lnTo>
                  <a:lnTo>
                    <a:pt x="90" y="3003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6242414" y="2891498"/>
              <a:ext cx="35658" cy="31774"/>
            </a:xfrm>
            <a:custGeom>
              <a:rect b="b" l="l" r="r" t="t"/>
              <a:pathLst>
                <a:path extrusionOk="0" h="360" w="404">
                  <a:moveTo>
                    <a:pt x="224" y="1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04" y="359"/>
                  </a:lnTo>
                  <a:lnTo>
                    <a:pt x="404" y="18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6072332" y="2527678"/>
              <a:ext cx="652701" cy="379705"/>
            </a:xfrm>
            <a:custGeom>
              <a:rect b="b" l="l" r="r" t="t"/>
              <a:pathLst>
                <a:path extrusionOk="0" h="4302" w="7395">
                  <a:moveTo>
                    <a:pt x="5064" y="0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7" y="4302"/>
                  </a:lnTo>
                  <a:lnTo>
                    <a:pt x="2331" y="4302"/>
                  </a:lnTo>
                  <a:lnTo>
                    <a:pt x="7394" y="1345"/>
                  </a:lnTo>
                  <a:lnTo>
                    <a:pt x="7394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6289899" y="2931039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46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6479664" y="2776844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64" y="0"/>
                  </a:moveTo>
                  <a:lnTo>
                    <a:pt x="1" y="2823"/>
                  </a:lnTo>
                  <a:lnTo>
                    <a:pt x="91" y="2958"/>
                  </a:lnTo>
                  <a:lnTo>
                    <a:pt x="225" y="3137"/>
                  </a:lnTo>
                  <a:lnTo>
                    <a:pt x="5289" y="18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6459893" y="3018067"/>
              <a:ext cx="39718" cy="35658"/>
            </a:xfrm>
            <a:custGeom>
              <a:rect b="b" l="l" r="r" t="t"/>
              <a:pathLst>
                <a:path extrusionOk="0" h="404" w="450">
                  <a:moveTo>
                    <a:pt x="270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6289899" y="2654247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108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89"/>
                  </a:lnTo>
                  <a:lnTo>
                    <a:pt x="7439" y="1120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6511350" y="3057609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46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107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6701203" y="2903413"/>
              <a:ext cx="466732" cy="276879"/>
            </a:xfrm>
            <a:custGeom>
              <a:rect b="b" l="l" r="r" t="t"/>
              <a:pathLst>
                <a:path extrusionOk="0" h="3137" w="5288">
                  <a:moveTo>
                    <a:pt x="5064" y="0"/>
                  </a:moveTo>
                  <a:lnTo>
                    <a:pt x="0" y="2823"/>
                  </a:lnTo>
                  <a:lnTo>
                    <a:pt x="90" y="2958"/>
                  </a:lnTo>
                  <a:lnTo>
                    <a:pt x="224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6681432" y="3144636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69" y="1"/>
                  </a:moveTo>
                  <a:lnTo>
                    <a:pt x="0" y="180"/>
                  </a:lnTo>
                  <a:lnTo>
                    <a:pt x="0" y="404"/>
                  </a:lnTo>
                  <a:lnTo>
                    <a:pt x="448" y="404"/>
                  </a:lnTo>
                  <a:lnTo>
                    <a:pt x="448" y="180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6511350" y="2780816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064" y="0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89"/>
                  </a:lnTo>
                  <a:lnTo>
                    <a:pt x="7439" y="1120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rgbClr val="428A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6732801" y="3184178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1" y="90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107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6922654" y="3029982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19" y="0"/>
                  </a:moveTo>
                  <a:lnTo>
                    <a:pt x="1" y="2823"/>
                  </a:lnTo>
                  <a:lnTo>
                    <a:pt x="90" y="2957"/>
                  </a:lnTo>
                  <a:lnTo>
                    <a:pt x="225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6902883" y="3275177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3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6732801" y="2911268"/>
              <a:ext cx="656673" cy="375822"/>
            </a:xfrm>
            <a:custGeom>
              <a:rect b="b" l="l" r="r" t="t"/>
              <a:pathLst>
                <a:path extrusionOk="0" h="4258" w="7440">
                  <a:moveTo>
                    <a:pt x="5064" y="1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8" y="4258"/>
                  </a:lnTo>
                  <a:lnTo>
                    <a:pt x="2376" y="4258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5356522" y="2958754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5546287" y="2804470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64" y="1"/>
                  </a:moveTo>
                  <a:lnTo>
                    <a:pt x="1" y="2824"/>
                  </a:lnTo>
                  <a:lnTo>
                    <a:pt x="91" y="2958"/>
                  </a:lnTo>
                  <a:lnTo>
                    <a:pt x="225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5526516" y="3049753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70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35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356522" y="2685845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8"/>
                  </a:lnTo>
                  <a:lnTo>
                    <a:pt x="2375" y="4258"/>
                  </a:lnTo>
                  <a:lnTo>
                    <a:pt x="7438" y="1345"/>
                  </a:lnTo>
                  <a:lnTo>
                    <a:pt x="7438" y="1076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577973" y="3085323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767826" y="2931039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90" y="3003"/>
                  </a:lnTo>
                  <a:lnTo>
                    <a:pt x="224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748055" y="3176322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79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577973" y="2812414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rgbClr val="428A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799424" y="3215864"/>
              <a:ext cx="185969" cy="118713"/>
            </a:xfrm>
            <a:custGeom>
              <a:rect b="b" l="l" r="r" t="t"/>
              <a:pathLst>
                <a:path extrusionOk="0" h="1345" w="2107">
                  <a:moveTo>
                    <a:pt x="135" y="0"/>
                  </a:moveTo>
                  <a:lnTo>
                    <a:pt x="1" y="45"/>
                  </a:lnTo>
                  <a:lnTo>
                    <a:pt x="1" y="269"/>
                  </a:lnTo>
                  <a:lnTo>
                    <a:pt x="1928" y="1344"/>
                  </a:lnTo>
                  <a:lnTo>
                    <a:pt x="2107" y="103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989277" y="3057609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19" y="1"/>
                  </a:moveTo>
                  <a:lnTo>
                    <a:pt x="1" y="2824"/>
                  </a:lnTo>
                  <a:lnTo>
                    <a:pt x="90" y="3003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46"/>
                  </a:lnTo>
                  <a:lnTo>
                    <a:pt x="5019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5969506" y="3302803"/>
              <a:ext cx="39630" cy="31775"/>
            </a:xfrm>
            <a:custGeom>
              <a:rect b="b" l="l" r="r" t="t"/>
              <a:pathLst>
                <a:path extrusionOk="0" h="360" w="449">
                  <a:moveTo>
                    <a:pt x="225" y="1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5799424" y="2938983"/>
              <a:ext cx="656673" cy="379794"/>
            </a:xfrm>
            <a:custGeom>
              <a:rect b="b" l="l" r="r" t="t"/>
              <a:pathLst>
                <a:path extrusionOk="0" h="4303" w="7440">
                  <a:moveTo>
                    <a:pt x="5064" y="0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6020963" y="3342433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1" y="107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6210728" y="3188149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20" y="0"/>
                  </a:moveTo>
                  <a:lnTo>
                    <a:pt x="1" y="2823"/>
                  </a:lnTo>
                  <a:lnTo>
                    <a:pt x="91" y="2958"/>
                  </a:lnTo>
                  <a:lnTo>
                    <a:pt x="225" y="3137"/>
                  </a:lnTo>
                  <a:lnTo>
                    <a:pt x="5288" y="180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6190957" y="3429372"/>
              <a:ext cx="39630" cy="35746"/>
            </a:xfrm>
            <a:custGeom>
              <a:rect b="b" l="l" r="r" t="t"/>
              <a:pathLst>
                <a:path extrusionOk="0" h="405" w="449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6020963" y="3065552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0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8" y="1389"/>
                  </a:lnTo>
                  <a:lnTo>
                    <a:pt x="7438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6242414" y="3468914"/>
              <a:ext cx="181997" cy="122773"/>
            </a:xfrm>
            <a:custGeom>
              <a:rect b="b" l="l" r="r" t="t"/>
              <a:pathLst>
                <a:path extrusionOk="0" h="1391" w="2062">
                  <a:moveTo>
                    <a:pt x="135" y="1"/>
                  </a:moveTo>
                  <a:lnTo>
                    <a:pt x="0" y="91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6428295" y="3314719"/>
              <a:ext cx="470704" cy="276968"/>
            </a:xfrm>
            <a:custGeom>
              <a:rect b="b" l="l" r="r" t="t"/>
              <a:pathLst>
                <a:path extrusionOk="0" h="3138" w="5333">
                  <a:moveTo>
                    <a:pt x="5064" y="0"/>
                  </a:moveTo>
                  <a:lnTo>
                    <a:pt x="0" y="2823"/>
                  </a:lnTo>
                  <a:lnTo>
                    <a:pt x="90" y="2958"/>
                  </a:lnTo>
                  <a:lnTo>
                    <a:pt x="269" y="3137"/>
                  </a:lnTo>
                  <a:lnTo>
                    <a:pt x="5333" y="224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6412496" y="3559913"/>
              <a:ext cx="39630" cy="31775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35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6242414" y="3196093"/>
              <a:ext cx="656585" cy="375733"/>
            </a:xfrm>
            <a:custGeom>
              <a:rect b="b" l="l" r="r" t="t"/>
              <a:pathLst>
                <a:path extrusionOk="0" h="4257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4"/>
                  </a:lnTo>
                  <a:lnTo>
                    <a:pt x="7439" y="1075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6954340" y="3310747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7144104" y="3156463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20" y="1"/>
                  </a:moveTo>
                  <a:lnTo>
                    <a:pt x="1" y="2824"/>
                  </a:lnTo>
                  <a:lnTo>
                    <a:pt x="91" y="3003"/>
                  </a:lnTo>
                  <a:lnTo>
                    <a:pt x="225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7124334" y="3401746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25" y="0"/>
                  </a:moveTo>
                  <a:lnTo>
                    <a:pt x="1" y="179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79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6954340" y="3037838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8" y="1345"/>
                  </a:lnTo>
                  <a:lnTo>
                    <a:pt x="7438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7175791" y="3441288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2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7365643" y="3287004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45" y="2958"/>
                  </a:lnTo>
                  <a:lnTo>
                    <a:pt x="224" y="3137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7345873" y="3528315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24" y="0"/>
                  </a:moveTo>
                  <a:lnTo>
                    <a:pt x="0" y="179"/>
                  </a:lnTo>
                  <a:lnTo>
                    <a:pt x="0" y="403"/>
                  </a:lnTo>
                  <a:lnTo>
                    <a:pt x="448" y="403"/>
                  </a:lnTo>
                  <a:lnTo>
                    <a:pt x="448" y="179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7175791" y="3164407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6463865" y="3595483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1"/>
                  </a:moveTo>
                  <a:lnTo>
                    <a:pt x="1" y="90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6649746" y="3441288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64" y="0"/>
                  </a:moveTo>
                  <a:lnTo>
                    <a:pt x="1" y="2823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6633947" y="3686482"/>
              <a:ext cx="35658" cy="31686"/>
            </a:xfrm>
            <a:custGeom>
              <a:rect b="b" l="l" r="r" t="t"/>
              <a:pathLst>
                <a:path extrusionOk="0" h="359" w="404">
                  <a:moveTo>
                    <a:pt x="225" y="0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04" y="359"/>
                  </a:lnTo>
                  <a:lnTo>
                    <a:pt x="404" y="18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6463865" y="3322574"/>
              <a:ext cx="652701" cy="379794"/>
            </a:xfrm>
            <a:custGeom>
              <a:rect b="b" l="l" r="r" t="t"/>
              <a:pathLst>
                <a:path extrusionOk="0" h="4303" w="7395">
                  <a:moveTo>
                    <a:pt x="5064" y="1"/>
                  </a:moveTo>
                  <a:lnTo>
                    <a:pt x="1" y="2914"/>
                  </a:lnTo>
                  <a:lnTo>
                    <a:pt x="1" y="3182"/>
                  </a:lnTo>
                  <a:lnTo>
                    <a:pt x="1928" y="4303"/>
                  </a:lnTo>
                  <a:lnTo>
                    <a:pt x="2331" y="4303"/>
                  </a:lnTo>
                  <a:lnTo>
                    <a:pt x="7394" y="1345"/>
                  </a:lnTo>
                  <a:lnTo>
                    <a:pt x="7394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6681432" y="3722052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314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6871285" y="3567857"/>
              <a:ext cx="466732" cy="276879"/>
            </a:xfrm>
            <a:custGeom>
              <a:rect b="b" l="l" r="r" t="t"/>
              <a:pathLst>
                <a:path extrusionOk="0" h="3137" w="5288">
                  <a:moveTo>
                    <a:pt x="5064" y="0"/>
                  </a:moveTo>
                  <a:lnTo>
                    <a:pt x="0" y="2823"/>
                  </a:lnTo>
                  <a:lnTo>
                    <a:pt x="90" y="3002"/>
                  </a:lnTo>
                  <a:lnTo>
                    <a:pt x="224" y="3137"/>
                  </a:lnTo>
                  <a:lnTo>
                    <a:pt x="5288" y="224"/>
                  </a:lnTo>
                  <a:lnTo>
                    <a:pt x="5288" y="4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6851514" y="3813051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8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6681432" y="3449143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109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3"/>
                  </a:lnTo>
                  <a:lnTo>
                    <a:pt x="2375" y="4303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5910194" y="625257"/>
              <a:ext cx="47573" cy="75288"/>
            </a:xfrm>
            <a:custGeom>
              <a:rect b="b" l="l" r="r" t="t"/>
              <a:pathLst>
                <a:path extrusionOk="0" h="853" w="539">
                  <a:moveTo>
                    <a:pt x="538" y="1"/>
                  </a:moveTo>
                  <a:lnTo>
                    <a:pt x="0" y="91"/>
                  </a:lnTo>
                  <a:lnTo>
                    <a:pt x="45" y="718"/>
                  </a:lnTo>
                  <a:lnTo>
                    <a:pt x="180" y="852"/>
                  </a:lnTo>
                  <a:lnTo>
                    <a:pt x="538" y="628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5878507" y="561973"/>
              <a:ext cx="79260" cy="83143"/>
            </a:xfrm>
            <a:custGeom>
              <a:rect b="b" l="l" r="r" t="t"/>
              <a:pathLst>
                <a:path extrusionOk="0" h="942" w="898">
                  <a:moveTo>
                    <a:pt x="494" y="1"/>
                  </a:moveTo>
                  <a:lnTo>
                    <a:pt x="225" y="46"/>
                  </a:lnTo>
                  <a:lnTo>
                    <a:pt x="1" y="225"/>
                  </a:lnTo>
                  <a:lnTo>
                    <a:pt x="539" y="942"/>
                  </a:lnTo>
                  <a:lnTo>
                    <a:pt x="897" y="718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5838966" y="534346"/>
              <a:ext cx="83143" cy="47573"/>
            </a:xfrm>
            <a:custGeom>
              <a:rect b="b" l="l" r="r" t="t"/>
              <a:pathLst>
                <a:path extrusionOk="0" h="539" w="942">
                  <a:moveTo>
                    <a:pt x="404" y="0"/>
                  </a:moveTo>
                  <a:lnTo>
                    <a:pt x="1" y="224"/>
                  </a:lnTo>
                  <a:lnTo>
                    <a:pt x="90" y="538"/>
                  </a:lnTo>
                  <a:lnTo>
                    <a:pt x="583" y="538"/>
                  </a:lnTo>
                  <a:lnTo>
                    <a:pt x="942" y="31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5807368" y="554117"/>
              <a:ext cx="118713" cy="166198"/>
            </a:xfrm>
            <a:custGeom>
              <a:rect b="b" l="l" r="r" t="t"/>
              <a:pathLst>
                <a:path extrusionOk="0" h="1883" w="1345">
                  <a:moveTo>
                    <a:pt x="359" y="0"/>
                  </a:moveTo>
                  <a:lnTo>
                    <a:pt x="0" y="224"/>
                  </a:lnTo>
                  <a:lnTo>
                    <a:pt x="0" y="897"/>
                  </a:lnTo>
                  <a:lnTo>
                    <a:pt x="359" y="1569"/>
                  </a:lnTo>
                  <a:lnTo>
                    <a:pt x="941" y="1882"/>
                  </a:lnTo>
                  <a:lnTo>
                    <a:pt x="1345" y="1658"/>
                  </a:lnTo>
                  <a:lnTo>
                    <a:pt x="1345" y="1031"/>
                  </a:lnTo>
                  <a:lnTo>
                    <a:pt x="941" y="314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5641257" y="637173"/>
              <a:ext cx="245281" cy="158255"/>
            </a:xfrm>
            <a:custGeom>
              <a:rect b="b" l="l" r="r" t="t"/>
              <a:pathLst>
                <a:path extrusionOk="0" h="1793" w="2779">
                  <a:moveTo>
                    <a:pt x="2779" y="0"/>
                  </a:moveTo>
                  <a:lnTo>
                    <a:pt x="0" y="1524"/>
                  </a:lnTo>
                  <a:lnTo>
                    <a:pt x="45" y="1748"/>
                  </a:lnTo>
                  <a:lnTo>
                    <a:pt x="90" y="1793"/>
                  </a:lnTo>
                  <a:lnTo>
                    <a:pt x="2779" y="22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5633314" y="617402"/>
              <a:ext cx="253225" cy="158255"/>
            </a:xfrm>
            <a:custGeom>
              <a:rect b="b" l="l" r="r" t="t"/>
              <a:pathLst>
                <a:path extrusionOk="0" h="1793" w="2869">
                  <a:moveTo>
                    <a:pt x="2734" y="0"/>
                  </a:moveTo>
                  <a:lnTo>
                    <a:pt x="46" y="1524"/>
                  </a:lnTo>
                  <a:lnTo>
                    <a:pt x="1" y="1569"/>
                  </a:lnTo>
                  <a:lnTo>
                    <a:pt x="180" y="1793"/>
                  </a:lnTo>
                  <a:lnTo>
                    <a:pt x="2869" y="224"/>
                  </a:lnTo>
                  <a:lnTo>
                    <a:pt x="27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5621487" y="609458"/>
              <a:ext cx="253225" cy="146427"/>
            </a:xfrm>
            <a:custGeom>
              <a:rect b="b" l="l" r="r" t="t"/>
              <a:pathLst>
                <a:path extrusionOk="0" h="1659" w="2869">
                  <a:moveTo>
                    <a:pt x="2689" y="1"/>
                  </a:moveTo>
                  <a:lnTo>
                    <a:pt x="0" y="1569"/>
                  </a:lnTo>
                  <a:lnTo>
                    <a:pt x="0" y="1659"/>
                  </a:lnTo>
                  <a:lnTo>
                    <a:pt x="180" y="1659"/>
                  </a:lnTo>
                  <a:lnTo>
                    <a:pt x="2868" y="90"/>
                  </a:lnTo>
                  <a:lnTo>
                    <a:pt x="26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5609571" y="747943"/>
              <a:ext cx="39630" cy="55429"/>
            </a:xfrm>
            <a:custGeom>
              <a:rect b="b" l="l" r="r" t="t"/>
              <a:pathLst>
                <a:path extrusionOk="0" h="628" w="449">
                  <a:moveTo>
                    <a:pt x="135" y="0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35" y="493"/>
                  </a:lnTo>
                  <a:lnTo>
                    <a:pt x="315" y="627"/>
                  </a:lnTo>
                  <a:lnTo>
                    <a:pt x="449" y="538"/>
                  </a:lnTo>
                  <a:lnTo>
                    <a:pt x="449" y="314"/>
                  </a:lnTo>
                  <a:lnTo>
                    <a:pt x="315" y="9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5558202" y="795340"/>
              <a:ext cx="106886" cy="110858"/>
            </a:xfrm>
            <a:custGeom>
              <a:rect b="b" l="l" r="r" t="t"/>
              <a:pathLst>
                <a:path extrusionOk="0" h="1256" w="1211">
                  <a:moveTo>
                    <a:pt x="1210" y="1"/>
                  </a:moveTo>
                  <a:lnTo>
                    <a:pt x="0" y="449"/>
                  </a:lnTo>
                  <a:lnTo>
                    <a:pt x="45" y="1076"/>
                  </a:lnTo>
                  <a:lnTo>
                    <a:pt x="180" y="1255"/>
                  </a:lnTo>
                  <a:lnTo>
                    <a:pt x="1210" y="628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5526516" y="732055"/>
              <a:ext cx="138572" cy="114830"/>
            </a:xfrm>
            <a:custGeom>
              <a:rect b="b" l="l" r="r" t="t"/>
              <a:pathLst>
                <a:path extrusionOk="0" h="1301" w="1570">
                  <a:moveTo>
                    <a:pt x="1166" y="1"/>
                  </a:moveTo>
                  <a:lnTo>
                    <a:pt x="225" y="404"/>
                  </a:lnTo>
                  <a:lnTo>
                    <a:pt x="1" y="628"/>
                  </a:lnTo>
                  <a:lnTo>
                    <a:pt x="539" y="1300"/>
                  </a:lnTo>
                  <a:lnTo>
                    <a:pt x="1569" y="718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5486974" y="704429"/>
              <a:ext cx="142456" cy="83143"/>
            </a:xfrm>
            <a:custGeom>
              <a:rect b="b" l="l" r="r" t="t"/>
              <a:pathLst>
                <a:path extrusionOk="0" h="942" w="1614">
                  <a:moveTo>
                    <a:pt x="1031" y="0"/>
                  </a:moveTo>
                  <a:lnTo>
                    <a:pt x="1" y="583"/>
                  </a:lnTo>
                  <a:lnTo>
                    <a:pt x="90" y="896"/>
                  </a:lnTo>
                  <a:lnTo>
                    <a:pt x="583" y="941"/>
                  </a:lnTo>
                  <a:lnTo>
                    <a:pt x="1614" y="314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5455376" y="755798"/>
              <a:ext cx="118713" cy="170170"/>
            </a:xfrm>
            <a:custGeom>
              <a:rect b="b" l="l" r="r" t="t"/>
              <a:pathLst>
                <a:path extrusionOk="0" h="1928" w="1345">
                  <a:moveTo>
                    <a:pt x="359" y="1"/>
                  </a:moveTo>
                  <a:lnTo>
                    <a:pt x="0" y="225"/>
                  </a:lnTo>
                  <a:lnTo>
                    <a:pt x="0" y="897"/>
                  </a:lnTo>
                  <a:lnTo>
                    <a:pt x="359" y="1569"/>
                  </a:lnTo>
                  <a:lnTo>
                    <a:pt x="941" y="1927"/>
                  </a:lnTo>
                  <a:lnTo>
                    <a:pt x="1345" y="1703"/>
                  </a:lnTo>
                  <a:lnTo>
                    <a:pt x="1345" y="1031"/>
                  </a:lnTo>
                  <a:lnTo>
                    <a:pt x="941" y="35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5435606" y="736027"/>
              <a:ext cx="162226" cy="209712"/>
            </a:xfrm>
            <a:custGeom>
              <a:rect b="b" l="l" r="r" t="t"/>
              <a:pathLst>
                <a:path extrusionOk="0" h="2376" w="1838">
                  <a:moveTo>
                    <a:pt x="672" y="1"/>
                  </a:moveTo>
                  <a:lnTo>
                    <a:pt x="269" y="45"/>
                  </a:lnTo>
                  <a:lnTo>
                    <a:pt x="0" y="359"/>
                  </a:lnTo>
                  <a:lnTo>
                    <a:pt x="0" y="942"/>
                  </a:lnTo>
                  <a:lnTo>
                    <a:pt x="269" y="1569"/>
                  </a:lnTo>
                  <a:lnTo>
                    <a:pt x="672" y="2107"/>
                  </a:lnTo>
                  <a:lnTo>
                    <a:pt x="1165" y="2375"/>
                  </a:lnTo>
                  <a:lnTo>
                    <a:pt x="1569" y="2331"/>
                  </a:lnTo>
                  <a:lnTo>
                    <a:pt x="1837" y="1972"/>
                  </a:lnTo>
                  <a:lnTo>
                    <a:pt x="1837" y="1434"/>
                  </a:lnTo>
                  <a:lnTo>
                    <a:pt x="1569" y="807"/>
                  </a:lnTo>
                  <a:lnTo>
                    <a:pt x="1165" y="269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5538432" y="807255"/>
              <a:ext cx="59401" cy="134512"/>
            </a:xfrm>
            <a:custGeom>
              <a:rect b="b" l="l" r="r" t="t"/>
              <a:pathLst>
                <a:path extrusionOk="0" h="1524" w="673">
                  <a:moveTo>
                    <a:pt x="404" y="0"/>
                  </a:moveTo>
                  <a:lnTo>
                    <a:pt x="0" y="45"/>
                  </a:lnTo>
                  <a:lnTo>
                    <a:pt x="45" y="448"/>
                  </a:lnTo>
                  <a:lnTo>
                    <a:pt x="672" y="1524"/>
                  </a:lnTo>
                  <a:lnTo>
                    <a:pt x="672" y="627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5471175" y="720228"/>
              <a:ext cx="102914" cy="98942"/>
            </a:xfrm>
            <a:custGeom>
              <a:rect b="b" l="l" r="r" t="t"/>
              <a:pathLst>
                <a:path extrusionOk="0" h="1121" w="1166">
                  <a:moveTo>
                    <a:pt x="1" y="0"/>
                  </a:moveTo>
                  <a:lnTo>
                    <a:pt x="45" y="493"/>
                  </a:lnTo>
                  <a:lnTo>
                    <a:pt x="897" y="1121"/>
                  </a:lnTo>
                  <a:lnTo>
                    <a:pt x="1166" y="986"/>
                  </a:lnTo>
                  <a:lnTo>
                    <a:pt x="762" y="4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5257580" y="664887"/>
              <a:ext cx="118801" cy="47485"/>
            </a:xfrm>
            <a:custGeom>
              <a:rect b="b" l="l" r="r" t="t"/>
              <a:pathLst>
                <a:path extrusionOk="0" h="538" w="1346">
                  <a:moveTo>
                    <a:pt x="1345" y="0"/>
                  </a:moveTo>
                  <a:lnTo>
                    <a:pt x="404" y="90"/>
                  </a:lnTo>
                  <a:lnTo>
                    <a:pt x="1" y="314"/>
                  </a:lnTo>
                  <a:lnTo>
                    <a:pt x="225" y="538"/>
                  </a:lnTo>
                  <a:lnTo>
                    <a:pt x="1076" y="448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5514689" y="1052450"/>
              <a:ext cx="83143" cy="87115"/>
            </a:xfrm>
            <a:custGeom>
              <a:rect b="b" l="l" r="r" t="t"/>
              <a:pathLst>
                <a:path extrusionOk="0" h="987" w="942">
                  <a:moveTo>
                    <a:pt x="941" y="0"/>
                  </a:moveTo>
                  <a:lnTo>
                    <a:pt x="404" y="45"/>
                  </a:lnTo>
                  <a:lnTo>
                    <a:pt x="0" y="986"/>
                  </a:lnTo>
                  <a:lnTo>
                    <a:pt x="404" y="762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5554231" y="941680"/>
              <a:ext cx="43602" cy="130628"/>
            </a:xfrm>
            <a:custGeom>
              <a:rect b="b" l="l" r="r" t="t"/>
              <a:pathLst>
                <a:path extrusionOk="0" h="1480" w="494">
                  <a:moveTo>
                    <a:pt x="359" y="1"/>
                  </a:moveTo>
                  <a:lnTo>
                    <a:pt x="1" y="180"/>
                  </a:lnTo>
                  <a:lnTo>
                    <a:pt x="90" y="1479"/>
                  </a:lnTo>
                  <a:lnTo>
                    <a:pt x="493" y="1255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5506745" y="819083"/>
              <a:ext cx="91087" cy="146427"/>
            </a:xfrm>
            <a:custGeom>
              <a:rect b="b" l="l" r="r" t="t"/>
              <a:pathLst>
                <a:path extrusionOk="0" h="1659" w="1032">
                  <a:moveTo>
                    <a:pt x="270" y="1"/>
                  </a:moveTo>
                  <a:lnTo>
                    <a:pt x="1" y="269"/>
                  </a:lnTo>
                  <a:lnTo>
                    <a:pt x="628" y="1659"/>
                  </a:lnTo>
                  <a:lnTo>
                    <a:pt x="1031" y="1390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5419807" y="720228"/>
              <a:ext cx="130540" cy="122685"/>
            </a:xfrm>
            <a:custGeom>
              <a:rect b="b" l="l" r="r" t="t"/>
              <a:pathLst>
                <a:path extrusionOk="0" h="1390" w="1479">
                  <a:moveTo>
                    <a:pt x="583" y="0"/>
                  </a:moveTo>
                  <a:lnTo>
                    <a:pt x="224" y="45"/>
                  </a:lnTo>
                  <a:lnTo>
                    <a:pt x="0" y="224"/>
                  </a:lnTo>
                  <a:lnTo>
                    <a:pt x="1075" y="1389"/>
                  </a:lnTo>
                  <a:lnTo>
                    <a:pt x="1479" y="1121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5336752" y="664887"/>
              <a:ext cx="134512" cy="75200"/>
            </a:xfrm>
            <a:custGeom>
              <a:rect b="b" l="l" r="r" t="t"/>
              <a:pathLst>
                <a:path extrusionOk="0" h="852" w="1524">
                  <a:moveTo>
                    <a:pt x="448" y="0"/>
                  </a:moveTo>
                  <a:lnTo>
                    <a:pt x="0" y="224"/>
                  </a:lnTo>
                  <a:lnTo>
                    <a:pt x="269" y="762"/>
                  </a:lnTo>
                  <a:lnTo>
                    <a:pt x="1075" y="851"/>
                  </a:lnTo>
                  <a:lnTo>
                    <a:pt x="1524" y="627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5210183" y="684658"/>
              <a:ext cx="352079" cy="462760"/>
            </a:xfrm>
            <a:custGeom>
              <a:rect b="b" l="l" r="r" t="t"/>
              <a:pathLst>
                <a:path extrusionOk="0" h="5243" w="3989">
                  <a:moveTo>
                    <a:pt x="1434" y="0"/>
                  </a:moveTo>
                  <a:lnTo>
                    <a:pt x="538" y="90"/>
                  </a:lnTo>
                  <a:lnTo>
                    <a:pt x="0" y="851"/>
                  </a:lnTo>
                  <a:lnTo>
                    <a:pt x="0" y="2106"/>
                  </a:lnTo>
                  <a:lnTo>
                    <a:pt x="538" y="3495"/>
                  </a:lnTo>
                  <a:lnTo>
                    <a:pt x="1434" y="4615"/>
                  </a:lnTo>
                  <a:lnTo>
                    <a:pt x="2509" y="5243"/>
                  </a:lnTo>
                  <a:lnTo>
                    <a:pt x="3450" y="5153"/>
                  </a:lnTo>
                  <a:lnTo>
                    <a:pt x="3988" y="4391"/>
                  </a:lnTo>
                  <a:lnTo>
                    <a:pt x="3988" y="3182"/>
                  </a:lnTo>
                  <a:lnTo>
                    <a:pt x="3450" y="1792"/>
                  </a:lnTo>
                  <a:lnTo>
                    <a:pt x="2509" y="627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5316981" y="858624"/>
              <a:ext cx="284823" cy="1313169"/>
            </a:xfrm>
            <a:custGeom>
              <a:rect b="b" l="l" r="r" t="t"/>
              <a:pathLst>
                <a:path extrusionOk="0" h="14878" w="3227">
                  <a:moveTo>
                    <a:pt x="493" y="1"/>
                  </a:moveTo>
                  <a:lnTo>
                    <a:pt x="0" y="45"/>
                  </a:lnTo>
                  <a:lnTo>
                    <a:pt x="0" y="14609"/>
                  </a:lnTo>
                  <a:lnTo>
                    <a:pt x="493" y="14877"/>
                  </a:lnTo>
                  <a:lnTo>
                    <a:pt x="672" y="14250"/>
                  </a:lnTo>
                  <a:lnTo>
                    <a:pt x="583" y="6184"/>
                  </a:lnTo>
                  <a:lnTo>
                    <a:pt x="2644" y="13130"/>
                  </a:lnTo>
                  <a:lnTo>
                    <a:pt x="3092" y="13399"/>
                  </a:lnTo>
                  <a:lnTo>
                    <a:pt x="3226" y="12771"/>
                  </a:lnTo>
                  <a:lnTo>
                    <a:pt x="583" y="4661"/>
                  </a:lnTo>
                  <a:lnTo>
                    <a:pt x="851" y="2958"/>
                  </a:lnTo>
                  <a:lnTo>
                    <a:pt x="717" y="225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5316981" y="834882"/>
              <a:ext cx="90999" cy="51545"/>
            </a:xfrm>
            <a:custGeom>
              <a:rect b="b" l="l" r="r" t="t"/>
              <a:pathLst>
                <a:path extrusionOk="0" h="584" w="1031">
                  <a:moveTo>
                    <a:pt x="583" y="1"/>
                  </a:moveTo>
                  <a:lnTo>
                    <a:pt x="0" y="314"/>
                  </a:lnTo>
                  <a:lnTo>
                    <a:pt x="493" y="583"/>
                  </a:lnTo>
                  <a:lnTo>
                    <a:pt x="851" y="494"/>
                  </a:lnTo>
                  <a:lnTo>
                    <a:pt x="1031" y="270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5360406" y="858624"/>
              <a:ext cx="280940" cy="1313169"/>
            </a:xfrm>
            <a:custGeom>
              <a:rect b="b" l="l" r="r" t="t"/>
              <a:pathLst>
                <a:path extrusionOk="0" h="14878" w="3183">
                  <a:moveTo>
                    <a:pt x="539" y="1"/>
                  </a:moveTo>
                  <a:lnTo>
                    <a:pt x="1" y="314"/>
                  </a:lnTo>
                  <a:lnTo>
                    <a:pt x="1" y="14877"/>
                  </a:lnTo>
                  <a:lnTo>
                    <a:pt x="539" y="14564"/>
                  </a:lnTo>
                  <a:lnTo>
                    <a:pt x="539" y="6453"/>
                  </a:lnTo>
                  <a:lnTo>
                    <a:pt x="2600" y="13399"/>
                  </a:lnTo>
                  <a:lnTo>
                    <a:pt x="3182" y="13040"/>
                  </a:lnTo>
                  <a:lnTo>
                    <a:pt x="539" y="493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4747422" y="1372756"/>
              <a:ext cx="146427" cy="189941"/>
            </a:xfrm>
            <a:custGeom>
              <a:rect b="b" l="l" r="r" t="t"/>
              <a:pathLst>
                <a:path extrusionOk="0" h="2152" w="1659">
                  <a:moveTo>
                    <a:pt x="628" y="1"/>
                  </a:moveTo>
                  <a:lnTo>
                    <a:pt x="224" y="46"/>
                  </a:lnTo>
                  <a:lnTo>
                    <a:pt x="0" y="359"/>
                  </a:lnTo>
                  <a:lnTo>
                    <a:pt x="0" y="852"/>
                  </a:lnTo>
                  <a:lnTo>
                    <a:pt x="224" y="1435"/>
                  </a:lnTo>
                  <a:lnTo>
                    <a:pt x="628" y="1883"/>
                  </a:lnTo>
                  <a:lnTo>
                    <a:pt x="1031" y="2152"/>
                  </a:lnTo>
                  <a:lnTo>
                    <a:pt x="1434" y="2107"/>
                  </a:lnTo>
                  <a:lnTo>
                    <a:pt x="1658" y="1793"/>
                  </a:lnTo>
                  <a:lnTo>
                    <a:pt x="1658" y="1300"/>
                  </a:lnTo>
                  <a:lnTo>
                    <a:pt x="1434" y="718"/>
                  </a:lnTo>
                  <a:lnTo>
                    <a:pt x="1031" y="270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4838421" y="1436041"/>
              <a:ext cx="55429" cy="122685"/>
            </a:xfrm>
            <a:custGeom>
              <a:rect b="b" l="l" r="r" t="t"/>
              <a:pathLst>
                <a:path extrusionOk="0" h="1390" w="628">
                  <a:moveTo>
                    <a:pt x="403" y="1"/>
                  </a:moveTo>
                  <a:lnTo>
                    <a:pt x="0" y="46"/>
                  </a:lnTo>
                  <a:lnTo>
                    <a:pt x="45" y="449"/>
                  </a:lnTo>
                  <a:lnTo>
                    <a:pt x="627" y="1390"/>
                  </a:lnTo>
                  <a:lnTo>
                    <a:pt x="627" y="58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4779020" y="1360929"/>
              <a:ext cx="95059" cy="87115"/>
            </a:xfrm>
            <a:custGeom>
              <a:rect b="b" l="l" r="r" t="t"/>
              <a:pathLst>
                <a:path extrusionOk="0" h="987" w="1077">
                  <a:moveTo>
                    <a:pt x="1" y="0"/>
                  </a:moveTo>
                  <a:lnTo>
                    <a:pt x="91" y="449"/>
                  </a:lnTo>
                  <a:lnTo>
                    <a:pt x="807" y="986"/>
                  </a:lnTo>
                  <a:lnTo>
                    <a:pt x="1076" y="852"/>
                  </a:lnTo>
                  <a:lnTo>
                    <a:pt x="673" y="4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4589256" y="1309472"/>
              <a:ext cx="106798" cy="43602"/>
            </a:xfrm>
            <a:custGeom>
              <a:rect b="b" l="l" r="r" t="t"/>
              <a:pathLst>
                <a:path extrusionOk="0" h="494" w="1210">
                  <a:moveTo>
                    <a:pt x="1210" y="1"/>
                  </a:moveTo>
                  <a:lnTo>
                    <a:pt x="359" y="91"/>
                  </a:lnTo>
                  <a:lnTo>
                    <a:pt x="0" y="315"/>
                  </a:lnTo>
                  <a:lnTo>
                    <a:pt x="224" y="494"/>
                  </a:lnTo>
                  <a:lnTo>
                    <a:pt x="986" y="449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4818562" y="1653609"/>
              <a:ext cx="75288" cy="79171"/>
            </a:xfrm>
            <a:custGeom>
              <a:rect b="b" l="l" r="r" t="t"/>
              <a:pathLst>
                <a:path extrusionOk="0" h="897" w="853">
                  <a:moveTo>
                    <a:pt x="852" y="0"/>
                  </a:moveTo>
                  <a:lnTo>
                    <a:pt x="359" y="90"/>
                  </a:lnTo>
                  <a:lnTo>
                    <a:pt x="1" y="897"/>
                  </a:lnTo>
                  <a:lnTo>
                    <a:pt x="359" y="717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4854220" y="1554755"/>
              <a:ext cx="39630" cy="118713"/>
            </a:xfrm>
            <a:custGeom>
              <a:rect b="b" l="l" r="r" t="t"/>
              <a:pathLst>
                <a:path extrusionOk="0" h="1345" w="449">
                  <a:moveTo>
                    <a:pt x="314" y="0"/>
                  </a:moveTo>
                  <a:lnTo>
                    <a:pt x="0" y="179"/>
                  </a:lnTo>
                  <a:lnTo>
                    <a:pt x="90" y="1344"/>
                  </a:lnTo>
                  <a:lnTo>
                    <a:pt x="448" y="1120"/>
                  </a:lnTo>
                  <a:lnTo>
                    <a:pt x="448" y="45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4810707" y="1447956"/>
              <a:ext cx="83143" cy="130540"/>
            </a:xfrm>
            <a:custGeom>
              <a:rect b="b" l="l" r="r" t="t"/>
              <a:pathLst>
                <a:path extrusionOk="0" h="1479" w="942">
                  <a:moveTo>
                    <a:pt x="269" y="0"/>
                  </a:moveTo>
                  <a:lnTo>
                    <a:pt x="0" y="224"/>
                  </a:lnTo>
                  <a:lnTo>
                    <a:pt x="583" y="1479"/>
                  </a:lnTo>
                  <a:lnTo>
                    <a:pt x="941" y="1255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4735595" y="1360929"/>
              <a:ext cx="114741" cy="106886"/>
            </a:xfrm>
            <a:custGeom>
              <a:rect b="b" l="l" r="r" t="t"/>
              <a:pathLst>
                <a:path extrusionOk="0" h="1211" w="1300">
                  <a:moveTo>
                    <a:pt x="179" y="0"/>
                  </a:moveTo>
                  <a:lnTo>
                    <a:pt x="0" y="180"/>
                  </a:lnTo>
                  <a:lnTo>
                    <a:pt x="941" y="1210"/>
                  </a:lnTo>
                  <a:lnTo>
                    <a:pt x="1299" y="986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4660395" y="1309472"/>
              <a:ext cx="118713" cy="67344"/>
            </a:xfrm>
            <a:custGeom>
              <a:rect b="b" l="l" r="r" t="t"/>
              <a:pathLst>
                <a:path extrusionOk="0" h="763" w="1345">
                  <a:moveTo>
                    <a:pt x="404" y="1"/>
                  </a:moveTo>
                  <a:lnTo>
                    <a:pt x="1" y="225"/>
                  </a:lnTo>
                  <a:lnTo>
                    <a:pt x="225" y="718"/>
                  </a:lnTo>
                  <a:lnTo>
                    <a:pt x="986" y="763"/>
                  </a:lnTo>
                  <a:lnTo>
                    <a:pt x="1345" y="583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2"/>
            <p:cNvSpPr/>
            <p:nvPr/>
          </p:nvSpPr>
          <p:spPr>
            <a:xfrm>
              <a:off x="4545742" y="1329331"/>
              <a:ext cx="316421" cy="411392"/>
            </a:xfrm>
            <a:custGeom>
              <a:rect b="b" l="l" r="r" t="t"/>
              <a:pathLst>
                <a:path extrusionOk="0" h="4661" w="3585">
                  <a:moveTo>
                    <a:pt x="1300" y="0"/>
                  </a:moveTo>
                  <a:lnTo>
                    <a:pt x="493" y="90"/>
                  </a:lnTo>
                  <a:lnTo>
                    <a:pt x="0" y="762"/>
                  </a:lnTo>
                  <a:lnTo>
                    <a:pt x="0" y="1837"/>
                  </a:lnTo>
                  <a:lnTo>
                    <a:pt x="493" y="3092"/>
                  </a:lnTo>
                  <a:lnTo>
                    <a:pt x="1300" y="4122"/>
                  </a:lnTo>
                  <a:lnTo>
                    <a:pt x="2285" y="4660"/>
                  </a:lnTo>
                  <a:lnTo>
                    <a:pt x="3092" y="4571"/>
                  </a:lnTo>
                  <a:lnTo>
                    <a:pt x="3585" y="3898"/>
                  </a:lnTo>
                  <a:lnTo>
                    <a:pt x="3585" y="2823"/>
                  </a:lnTo>
                  <a:lnTo>
                    <a:pt x="3092" y="1568"/>
                  </a:lnTo>
                  <a:lnTo>
                    <a:pt x="2285" y="538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2"/>
            <p:cNvSpPr/>
            <p:nvPr/>
          </p:nvSpPr>
          <p:spPr>
            <a:xfrm>
              <a:off x="4573368" y="1052450"/>
              <a:ext cx="102914" cy="130628"/>
            </a:xfrm>
            <a:custGeom>
              <a:rect b="b" l="l" r="r" t="t"/>
              <a:pathLst>
                <a:path extrusionOk="0" h="1480" w="1166">
                  <a:moveTo>
                    <a:pt x="135" y="0"/>
                  </a:moveTo>
                  <a:lnTo>
                    <a:pt x="1" y="224"/>
                  </a:lnTo>
                  <a:lnTo>
                    <a:pt x="1" y="583"/>
                  </a:lnTo>
                  <a:lnTo>
                    <a:pt x="135" y="986"/>
                  </a:lnTo>
                  <a:lnTo>
                    <a:pt x="404" y="1300"/>
                  </a:lnTo>
                  <a:lnTo>
                    <a:pt x="718" y="1479"/>
                  </a:lnTo>
                  <a:lnTo>
                    <a:pt x="987" y="1479"/>
                  </a:lnTo>
                  <a:lnTo>
                    <a:pt x="1166" y="1255"/>
                  </a:lnTo>
                  <a:lnTo>
                    <a:pt x="1166" y="897"/>
                  </a:lnTo>
                  <a:lnTo>
                    <a:pt x="987" y="493"/>
                  </a:lnTo>
                  <a:lnTo>
                    <a:pt x="718" y="18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2"/>
            <p:cNvSpPr/>
            <p:nvPr/>
          </p:nvSpPr>
          <p:spPr>
            <a:xfrm>
              <a:off x="4636653" y="1095964"/>
              <a:ext cx="39630" cy="87115"/>
            </a:xfrm>
            <a:custGeom>
              <a:rect b="b" l="l" r="r" t="t"/>
              <a:pathLst>
                <a:path extrusionOk="0" h="987" w="449">
                  <a:moveTo>
                    <a:pt x="270" y="0"/>
                  </a:moveTo>
                  <a:lnTo>
                    <a:pt x="1" y="45"/>
                  </a:lnTo>
                  <a:lnTo>
                    <a:pt x="46" y="314"/>
                  </a:lnTo>
                  <a:lnTo>
                    <a:pt x="449" y="986"/>
                  </a:lnTo>
                  <a:lnTo>
                    <a:pt x="449" y="40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2"/>
            <p:cNvSpPr/>
            <p:nvPr/>
          </p:nvSpPr>
          <p:spPr>
            <a:xfrm>
              <a:off x="4593139" y="1040534"/>
              <a:ext cx="67344" cy="63372"/>
            </a:xfrm>
            <a:custGeom>
              <a:rect b="b" l="l" r="r" t="t"/>
              <a:pathLst>
                <a:path extrusionOk="0" h="718" w="763">
                  <a:moveTo>
                    <a:pt x="1" y="1"/>
                  </a:moveTo>
                  <a:lnTo>
                    <a:pt x="46" y="315"/>
                  </a:lnTo>
                  <a:lnTo>
                    <a:pt x="583" y="718"/>
                  </a:lnTo>
                  <a:lnTo>
                    <a:pt x="763" y="628"/>
                  </a:lnTo>
                  <a:lnTo>
                    <a:pt x="494" y="3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2"/>
            <p:cNvSpPr/>
            <p:nvPr/>
          </p:nvSpPr>
          <p:spPr>
            <a:xfrm>
              <a:off x="4458715" y="1004964"/>
              <a:ext cx="75200" cy="31775"/>
            </a:xfrm>
            <a:custGeom>
              <a:rect b="b" l="l" r="r" t="t"/>
              <a:pathLst>
                <a:path extrusionOk="0" h="360" w="852">
                  <a:moveTo>
                    <a:pt x="852" y="1"/>
                  </a:moveTo>
                  <a:lnTo>
                    <a:pt x="269" y="45"/>
                  </a:lnTo>
                  <a:lnTo>
                    <a:pt x="0" y="225"/>
                  </a:lnTo>
                  <a:lnTo>
                    <a:pt x="180" y="359"/>
                  </a:lnTo>
                  <a:lnTo>
                    <a:pt x="717" y="314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2"/>
            <p:cNvSpPr/>
            <p:nvPr/>
          </p:nvSpPr>
          <p:spPr>
            <a:xfrm>
              <a:off x="4620854" y="1250159"/>
              <a:ext cx="55429" cy="59401"/>
            </a:xfrm>
            <a:custGeom>
              <a:rect b="b" l="l" r="r" t="t"/>
              <a:pathLst>
                <a:path extrusionOk="0" h="673" w="628">
                  <a:moveTo>
                    <a:pt x="628" y="1"/>
                  </a:moveTo>
                  <a:lnTo>
                    <a:pt x="269" y="46"/>
                  </a:lnTo>
                  <a:lnTo>
                    <a:pt x="1" y="673"/>
                  </a:lnTo>
                  <a:lnTo>
                    <a:pt x="269" y="494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2"/>
            <p:cNvSpPr/>
            <p:nvPr/>
          </p:nvSpPr>
          <p:spPr>
            <a:xfrm>
              <a:off x="4648568" y="1182991"/>
              <a:ext cx="27714" cy="83143"/>
            </a:xfrm>
            <a:custGeom>
              <a:rect b="b" l="l" r="r" t="t"/>
              <a:pathLst>
                <a:path extrusionOk="0" h="942" w="314">
                  <a:moveTo>
                    <a:pt x="224" y="0"/>
                  </a:moveTo>
                  <a:lnTo>
                    <a:pt x="0" y="134"/>
                  </a:lnTo>
                  <a:lnTo>
                    <a:pt x="45" y="941"/>
                  </a:lnTo>
                  <a:lnTo>
                    <a:pt x="314" y="76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2"/>
            <p:cNvSpPr/>
            <p:nvPr/>
          </p:nvSpPr>
          <p:spPr>
            <a:xfrm>
              <a:off x="4616882" y="1103819"/>
              <a:ext cx="59401" cy="91087"/>
            </a:xfrm>
            <a:custGeom>
              <a:rect b="b" l="l" r="r" t="t"/>
              <a:pathLst>
                <a:path extrusionOk="0" h="1032" w="673">
                  <a:moveTo>
                    <a:pt x="180" y="1"/>
                  </a:moveTo>
                  <a:lnTo>
                    <a:pt x="1" y="180"/>
                  </a:lnTo>
                  <a:lnTo>
                    <a:pt x="404" y="1031"/>
                  </a:lnTo>
                  <a:lnTo>
                    <a:pt x="673" y="89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2"/>
            <p:cNvSpPr/>
            <p:nvPr/>
          </p:nvSpPr>
          <p:spPr>
            <a:xfrm>
              <a:off x="4561541" y="1040534"/>
              <a:ext cx="83143" cy="79260"/>
            </a:xfrm>
            <a:custGeom>
              <a:rect b="b" l="l" r="r" t="t"/>
              <a:pathLst>
                <a:path extrusionOk="0" h="898" w="942">
                  <a:moveTo>
                    <a:pt x="180" y="1"/>
                  </a:moveTo>
                  <a:lnTo>
                    <a:pt x="0" y="135"/>
                  </a:lnTo>
                  <a:lnTo>
                    <a:pt x="673" y="897"/>
                  </a:lnTo>
                  <a:lnTo>
                    <a:pt x="941" y="718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2"/>
            <p:cNvSpPr/>
            <p:nvPr/>
          </p:nvSpPr>
          <p:spPr>
            <a:xfrm>
              <a:off x="4510084" y="1004964"/>
              <a:ext cx="83143" cy="47573"/>
            </a:xfrm>
            <a:custGeom>
              <a:rect b="b" l="l" r="r" t="t"/>
              <a:pathLst>
                <a:path extrusionOk="0" h="539" w="942">
                  <a:moveTo>
                    <a:pt x="270" y="1"/>
                  </a:moveTo>
                  <a:lnTo>
                    <a:pt x="1" y="180"/>
                  </a:lnTo>
                  <a:lnTo>
                    <a:pt x="135" y="494"/>
                  </a:lnTo>
                  <a:lnTo>
                    <a:pt x="673" y="538"/>
                  </a:lnTo>
                  <a:lnTo>
                    <a:pt x="942" y="40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2"/>
            <p:cNvSpPr/>
            <p:nvPr/>
          </p:nvSpPr>
          <p:spPr>
            <a:xfrm>
              <a:off x="4427029" y="1020764"/>
              <a:ext cx="225511" cy="292767"/>
            </a:xfrm>
            <a:custGeom>
              <a:rect b="b" l="l" r="r" t="t"/>
              <a:pathLst>
                <a:path extrusionOk="0" h="3317" w="2555">
                  <a:moveTo>
                    <a:pt x="942" y="1"/>
                  </a:moveTo>
                  <a:lnTo>
                    <a:pt x="359" y="46"/>
                  </a:lnTo>
                  <a:lnTo>
                    <a:pt x="1" y="539"/>
                  </a:lnTo>
                  <a:lnTo>
                    <a:pt x="1" y="1300"/>
                  </a:lnTo>
                  <a:lnTo>
                    <a:pt x="359" y="2197"/>
                  </a:lnTo>
                  <a:lnTo>
                    <a:pt x="942" y="2913"/>
                  </a:lnTo>
                  <a:lnTo>
                    <a:pt x="1614" y="3317"/>
                  </a:lnTo>
                  <a:lnTo>
                    <a:pt x="2197" y="3272"/>
                  </a:lnTo>
                  <a:lnTo>
                    <a:pt x="2555" y="2779"/>
                  </a:lnTo>
                  <a:lnTo>
                    <a:pt x="2555" y="1972"/>
                  </a:lnTo>
                  <a:lnTo>
                    <a:pt x="2197" y="1121"/>
                  </a:lnTo>
                  <a:lnTo>
                    <a:pt x="1614" y="35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2"/>
            <p:cNvSpPr/>
            <p:nvPr/>
          </p:nvSpPr>
          <p:spPr>
            <a:xfrm>
              <a:off x="5119184" y="664887"/>
              <a:ext cx="431162" cy="561614"/>
            </a:xfrm>
            <a:custGeom>
              <a:rect b="b" l="l" r="r" t="t"/>
              <a:pathLst>
                <a:path extrusionOk="0" h="6363" w="4885">
                  <a:moveTo>
                    <a:pt x="1793" y="0"/>
                  </a:moveTo>
                  <a:lnTo>
                    <a:pt x="673" y="90"/>
                  </a:lnTo>
                  <a:lnTo>
                    <a:pt x="1" y="1031"/>
                  </a:lnTo>
                  <a:lnTo>
                    <a:pt x="1" y="2554"/>
                  </a:lnTo>
                  <a:lnTo>
                    <a:pt x="673" y="4212"/>
                  </a:lnTo>
                  <a:lnTo>
                    <a:pt x="1793" y="5601"/>
                  </a:lnTo>
                  <a:lnTo>
                    <a:pt x="3092" y="6363"/>
                  </a:lnTo>
                  <a:lnTo>
                    <a:pt x="4213" y="6273"/>
                  </a:lnTo>
                  <a:lnTo>
                    <a:pt x="4885" y="5332"/>
                  </a:lnTo>
                  <a:lnTo>
                    <a:pt x="4885" y="3854"/>
                  </a:lnTo>
                  <a:lnTo>
                    <a:pt x="4213" y="2151"/>
                  </a:lnTo>
                  <a:lnTo>
                    <a:pt x="3092" y="762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2"/>
            <p:cNvSpPr/>
            <p:nvPr/>
          </p:nvSpPr>
          <p:spPr>
            <a:xfrm>
              <a:off x="5392092" y="854653"/>
              <a:ext cx="158255" cy="363995"/>
            </a:xfrm>
            <a:custGeom>
              <a:rect b="b" l="l" r="r" t="t"/>
              <a:pathLst>
                <a:path extrusionOk="0" h="4124" w="1793">
                  <a:moveTo>
                    <a:pt x="1121" y="1"/>
                  </a:moveTo>
                  <a:lnTo>
                    <a:pt x="0" y="135"/>
                  </a:lnTo>
                  <a:lnTo>
                    <a:pt x="135" y="1256"/>
                  </a:lnTo>
                  <a:lnTo>
                    <a:pt x="1793" y="4123"/>
                  </a:lnTo>
                  <a:lnTo>
                    <a:pt x="1793" y="1704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2"/>
            <p:cNvSpPr/>
            <p:nvPr/>
          </p:nvSpPr>
          <p:spPr>
            <a:xfrm>
              <a:off x="5206211" y="621374"/>
              <a:ext cx="284823" cy="272908"/>
            </a:xfrm>
            <a:custGeom>
              <a:rect b="b" l="l" r="r" t="t"/>
              <a:pathLst>
                <a:path extrusionOk="0" h="3092" w="3227">
                  <a:moveTo>
                    <a:pt x="0" y="0"/>
                  </a:moveTo>
                  <a:lnTo>
                    <a:pt x="493" y="986"/>
                  </a:lnTo>
                  <a:lnTo>
                    <a:pt x="2510" y="3092"/>
                  </a:lnTo>
                  <a:lnTo>
                    <a:pt x="3227" y="2644"/>
                  </a:lnTo>
                  <a:lnTo>
                    <a:pt x="2106" y="1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2"/>
            <p:cNvSpPr/>
            <p:nvPr/>
          </p:nvSpPr>
          <p:spPr>
            <a:xfrm>
              <a:off x="4707881" y="475034"/>
              <a:ext cx="257109" cy="87027"/>
            </a:xfrm>
            <a:custGeom>
              <a:rect b="b" l="l" r="r" t="t"/>
              <a:pathLst>
                <a:path extrusionOk="0" h="986" w="2913">
                  <a:moveTo>
                    <a:pt x="2823" y="0"/>
                  </a:moveTo>
                  <a:lnTo>
                    <a:pt x="359" y="224"/>
                  </a:lnTo>
                  <a:lnTo>
                    <a:pt x="0" y="448"/>
                  </a:lnTo>
                  <a:lnTo>
                    <a:pt x="672" y="986"/>
                  </a:lnTo>
                  <a:lnTo>
                    <a:pt x="2913" y="807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2"/>
            <p:cNvSpPr/>
            <p:nvPr/>
          </p:nvSpPr>
          <p:spPr>
            <a:xfrm>
              <a:off x="5396064" y="1483526"/>
              <a:ext cx="154283" cy="221539"/>
            </a:xfrm>
            <a:custGeom>
              <a:rect b="b" l="l" r="r" t="t"/>
              <a:pathLst>
                <a:path extrusionOk="0" h="2510" w="1748">
                  <a:moveTo>
                    <a:pt x="1120" y="1"/>
                  </a:moveTo>
                  <a:lnTo>
                    <a:pt x="0" y="2510"/>
                  </a:lnTo>
                  <a:lnTo>
                    <a:pt x="359" y="2331"/>
                  </a:lnTo>
                  <a:lnTo>
                    <a:pt x="1748" y="26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2"/>
            <p:cNvSpPr/>
            <p:nvPr/>
          </p:nvSpPr>
          <p:spPr>
            <a:xfrm>
              <a:off x="5498890" y="1210617"/>
              <a:ext cx="51457" cy="316509"/>
            </a:xfrm>
            <a:custGeom>
              <a:rect b="b" l="l" r="r" t="t"/>
              <a:pathLst>
                <a:path extrusionOk="0" h="3586" w="583">
                  <a:moveTo>
                    <a:pt x="269" y="1"/>
                  </a:moveTo>
                  <a:lnTo>
                    <a:pt x="0" y="135"/>
                  </a:lnTo>
                  <a:lnTo>
                    <a:pt x="269" y="3585"/>
                  </a:lnTo>
                  <a:lnTo>
                    <a:pt x="583" y="3361"/>
                  </a:lnTo>
                  <a:lnTo>
                    <a:pt x="583" y="90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2"/>
            <p:cNvSpPr/>
            <p:nvPr/>
          </p:nvSpPr>
          <p:spPr>
            <a:xfrm>
              <a:off x="5372321" y="890311"/>
              <a:ext cx="178025" cy="344135"/>
            </a:xfrm>
            <a:custGeom>
              <a:rect b="b" l="l" r="r" t="t"/>
              <a:pathLst>
                <a:path extrusionOk="0" h="3899" w="2017">
                  <a:moveTo>
                    <a:pt x="0" y="0"/>
                  </a:moveTo>
                  <a:lnTo>
                    <a:pt x="45" y="224"/>
                  </a:lnTo>
                  <a:lnTo>
                    <a:pt x="1703" y="3899"/>
                  </a:lnTo>
                  <a:lnTo>
                    <a:pt x="2017" y="3719"/>
                  </a:lnTo>
                  <a:lnTo>
                    <a:pt x="6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2"/>
            <p:cNvSpPr/>
            <p:nvPr/>
          </p:nvSpPr>
          <p:spPr>
            <a:xfrm>
              <a:off x="5142927" y="621374"/>
              <a:ext cx="284823" cy="288795"/>
            </a:xfrm>
            <a:custGeom>
              <a:rect b="b" l="l" r="r" t="t"/>
              <a:pathLst>
                <a:path extrusionOk="0" h="3272" w="3227">
                  <a:moveTo>
                    <a:pt x="224" y="0"/>
                  </a:moveTo>
                  <a:lnTo>
                    <a:pt x="0" y="224"/>
                  </a:lnTo>
                  <a:lnTo>
                    <a:pt x="2868" y="3271"/>
                  </a:lnTo>
                  <a:lnTo>
                    <a:pt x="3227" y="3092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2"/>
            <p:cNvSpPr/>
            <p:nvPr/>
          </p:nvSpPr>
          <p:spPr>
            <a:xfrm>
              <a:off x="4925360" y="475034"/>
              <a:ext cx="280940" cy="166198"/>
            </a:xfrm>
            <a:custGeom>
              <a:rect b="b" l="l" r="r" t="t"/>
              <a:pathLst>
                <a:path extrusionOk="0" h="1883" w="3183">
                  <a:moveTo>
                    <a:pt x="359" y="0"/>
                  </a:moveTo>
                  <a:lnTo>
                    <a:pt x="1" y="224"/>
                  </a:lnTo>
                  <a:lnTo>
                    <a:pt x="628" y="1658"/>
                  </a:lnTo>
                  <a:lnTo>
                    <a:pt x="2869" y="1882"/>
                  </a:lnTo>
                  <a:lnTo>
                    <a:pt x="3182" y="1658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2"/>
            <p:cNvSpPr/>
            <p:nvPr/>
          </p:nvSpPr>
          <p:spPr>
            <a:xfrm>
              <a:off x="4581312" y="494804"/>
              <a:ext cx="941408" cy="1230026"/>
            </a:xfrm>
            <a:custGeom>
              <a:rect b="b" l="l" r="r" t="t"/>
              <a:pathLst>
                <a:path extrusionOk="0" h="13936" w="10666">
                  <a:moveTo>
                    <a:pt x="3899" y="0"/>
                  </a:moveTo>
                  <a:lnTo>
                    <a:pt x="1434" y="224"/>
                  </a:lnTo>
                  <a:lnTo>
                    <a:pt x="0" y="2241"/>
                  </a:lnTo>
                  <a:lnTo>
                    <a:pt x="0" y="5557"/>
                  </a:lnTo>
                  <a:lnTo>
                    <a:pt x="1434" y="9231"/>
                  </a:lnTo>
                  <a:lnTo>
                    <a:pt x="3899" y="12278"/>
                  </a:lnTo>
                  <a:lnTo>
                    <a:pt x="6767" y="13936"/>
                  </a:lnTo>
                  <a:lnTo>
                    <a:pt x="9231" y="13712"/>
                  </a:lnTo>
                  <a:lnTo>
                    <a:pt x="10665" y="11695"/>
                  </a:lnTo>
                  <a:lnTo>
                    <a:pt x="10665" y="8380"/>
                  </a:lnTo>
                  <a:lnTo>
                    <a:pt x="9231" y="4705"/>
                  </a:lnTo>
                  <a:lnTo>
                    <a:pt x="6767" y="1658"/>
                  </a:lnTo>
                  <a:lnTo>
                    <a:pt x="38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7" name="Google Shape;817;p42"/>
          <p:cNvSpPr/>
          <p:nvPr/>
        </p:nvSpPr>
        <p:spPr>
          <a:xfrm>
            <a:off x="1011300" y="879325"/>
            <a:ext cx="527700" cy="5277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42"/>
          <p:cNvSpPr/>
          <p:nvPr/>
        </p:nvSpPr>
        <p:spPr>
          <a:xfrm>
            <a:off x="553731" y="458231"/>
            <a:ext cx="304200" cy="30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42"/>
          <p:cNvSpPr/>
          <p:nvPr/>
        </p:nvSpPr>
        <p:spPr>
          <a:xfrm>
            <a:off x="2459000" y="2744525"/>
            <a:ext cx="656100" cy="30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0" name="Google Shape;8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725" y="1347800"/>
            <a:ext cx="3440725" cy="32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3"/>
          <p:cNvSpPr txBox="1"/>
          <p:nvPr>
            <p:ph type="title"/>
          </p:nvPr>
        </p:nvSpPr>
        <p:spPr>
          <a:xfrm>
            <a:off x="1016450" y="141600"/>
            <a:ext cx="67569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Implementation of API and S</a:t>
            </a:r>
            <a:r>
              <a:rPr lang="en" sz="3000"/>
              <a:t>tyling</a:t>
            </a:r>
            <a:endParaRPr sz="3000"/>
          </a:p>
        </p:txBody>
      </p:sp>
      <p:sp>
        <p:nvSpPr>
          <p:cNvPr id="826" name="Google Shape;826;p43"/>
          <p:cNvSpPr/>
          <p:nvPr/>
        </p:nvSpPr>
        <p:spPr>
          <a:xfrm>
            <a:off x="7661050" y="521388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3"/>
          <p:cNvSpPr/>
          <p:nvPr/>
        </p:nvSpPr>
        <p:spPr>
          <a:xfrm>
            <a:off x="8274838" y="386652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8" name="Google Shape;8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00" y="1232100"/>
            <a:ext cx="1914800" cy="325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600" y="1232102"/>
            <a:ext cx="5260301" cy="18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5513" y="3232121"/>
            <a:ext cx="1690650" cy="121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5600" y="3232124"/>
            <a:ext cx="1612650" cy="1313117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3"/>
          <p:cNvSpPr txBox="1"/>
          <p:nvPr/>
        </p:nvSpPr>
        <p:spPr>
          <a:xfrm>
            <a:off x="2985600" y="4591050"/>
            <a:ext cx="178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- Default GeoJSON style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833" name="Google Shape;833;p43"/>
          <p:cNvSpPr txBox="1"/>
          <p:nvPr/>
        </p:nvSpPr>
        <p:spPr>
          <a:xfrm>
            <a:off x="5428153" y="4451650"/>
            <a:ext cx="223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- Custom GeoJSON styling with symbology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4"/>
          <p:cNvSpPr txBox="1"/>
          <p:nvPr>
            <p:ph type="title"/>
          </p:nvPr>
        </p:nvSpPr>
        <p:spPr>
          <a:xfrm>
            <a:off x="958750" y="106750"/>
            <a:ext cx="72693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Review </a:t>
            </a:r>
            <a:endParaRPr/>
          </a:p>
        </p:txBody>
      </p:sp>
      <p:pic>
        <p:nvPicPr>
          <p:cNvPr id="839" name="Google Shape;839;p44" title="PrototypeReview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713" y="970150"/>
            <a:ext cx="6293376" cy="4068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arth Science Lesson: Satellites by Slidesgo">
  <a:themeElements>
    <a:clrScheme name="Simple Light">
      <a:dk1>
        <a:srgbClr val="F4F9FF"/>
      </a:dk1>
      <a:lt1>
        <a:srgbClr val="1D1D1D"/>
      </a:lt1>
      <a:dk2>
        <a:srgbClr val="428AA8"/>
      </a:dk2>
      <a:lt2>
        <a:srgbClr val="FFC654"/>
      </a:lt2>
      <a:accent1>
        <a:srgbClr val="D8E1EE"/>
      </a:accent1>
      <a:accent2>
        <a:srgbClr val="B2BDCE"/>
      </a:accent2>
      <a:accent3>
        <a:srgbClr val="8795AC"/>
      </a:accent3>
      <a:accent4>
        <a:srgbClr val="5C6B85"/>
      </a:accent4>
      <a:accent5>
        <a:srgbClr val="FFFFFF"/>
      </a:accent5>
      <a:accent6>
        <a:srgbClr val="FFFFFF"/>
      </a:accent6>
      <a:hlink>
        <a:srgbClr val="F4F9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